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v=jzON1JStD-M" TargetMode="External"/><Relationship Id="rId1" Type="http://schemas.openxmlformats.org/officeDocument/2006/relationships/hyperlink" Target="http://www.znam-neznam.info/6priroda/4-7/" TargetMode="Externa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hyperlink" Target="http://editmax.eu/zazrak-jmenem-voda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zON1JStD-M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9.svg"/><Relationship Id="rId1" Type="http://schemas.openxmlformats.org/officeDocument/2006/relationships/image" Target="../media/image15.png"/><Relationship Id="rId6" Type="http://schemas.openxmlformats.org/officeDocument/2006/relationships/image" Target="../media/image12.png"/><Relationship Id="rId5" Type="http://schemas.openxmlformats.org/officeDocument/2006/relationships/hyperlink" Target="http://www.znam-neznam.info/6priroda/4-7/" TargetMode="External"/><Relationship Id="rId10" Type="http://schemas.openxmlformats.org/officeDocument/2006/relationships/hyperlink" Target="http://editmax.eu/zazrak-jmenem-voda/" TargetMode="External"/><Relationship Id="rId4" Type="http://schemas.openxmlformats.org/officeDocument/2006/relationships/image" Target="../media/image11.svg"/><Relationship Id="rId9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AC9D6-8EC2-4724-AF9D-88763CBDD90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B1130C-338F-4091-8BDD-4818FFFD7B9C}">
      <dgm:prSet/>
      <dgm:spPr/>
      <dgm:t>
        <a:bodyPr/>
        <a:lstStyle/>
        <a:p>
          <a:r>
            <a:rPr lang="en-GB" b="1" baseline="0" dirty="0" err="1"/>
            <a:t>Voda</a:t>
          </a:r>
          <a:r>
            <a:rPr lang="en-GB" b="1" baseline="0" dirty="0"/>
            <a:t> </a:t>
          </a:r>
          <a:r>
            <a:rPr lang="en-GB" b="1" baseline="0" dirty="0" err="1"/>
            <a:t>otapa</a:t>
          </a:r>
          <a:r>
            <a:rPr lang="en-GB" b="1" baseline="0" dirty="0"/>
            <a:t>: </a:t>
          </a:r>
          <a:r>
            <a:rPr lang="en-GB" b="1" baseline="0" dirty="0" err="1"/>
            <a:t>mineralne</a:t>
          </a:r>
          <a:r>
            <a:rPr lang="en-GB" b="1" baseline="0" dirty="0"/>
            <a:t> </a:t>
          </a:r>
          <a:r>
            <a:rPr lang="en-GB" b="1" baseline="0" dirty="0" err="1"/>
            <a:t>tvari</a:t>
          </a:r>
          <a:r>
            <a:rPr lang="en-GB" b="1" baseline="0" dirty="0"/>
            <a:t> ( </a:t>
          </a:r>
          <a:r>
            <a:rPr lang="en-GB" baseline="0" dirty="0"/>
            <a:t>u </a:t>
          </a:r>
          <a:r>
            <a:rPr lang="en-GB" baseline="0" dirty="0" err="1"/>
            <a:t>morskoj</a:t>
          </a:r>
          <a:r>
            <a:rPr lang="en-GB" baseline="0" dirty="0"/>
            <a:t> </a:t>
          </a:r>
          <a:r>
            <a:rPr lang="en-GB" baseline="0" dirty="0" err="1"/>
            <a:t>vodi</a:t>
          </a:r>
          <a:r>
            <a:rPr lang="en-GB" baseline="0" dirty="0"/>
            <a:t> je </a:t>
          </a:r>
          <a:r>
            <a:rPr lang="en-GB" baseline="0" dirty="0" err="1"/>
            <a:t>najviše</a:t>
          </a:r>
          <a:r>
            <a:rPr lang="en-GB" baseline="0" dirty="0"/>
            <a:t> soli)</a:t>
          </a:r>
          <a:endParaRPr lang="en-US" dirty="0"/>
        </a:p>
      </dgm:t>
    </dgm:pt>
    <dgm:pt modelId="{7573DC32-4F4C-4ED1-B13D-DC99E156315C}" type="parTrans" cxnId="{5EFE1FB2-2B3B-4E22-BE80-87B7383F5273}">
      <dgm:prSet/>
      <dgm:spPr/>
      <dgm:t>
        <a:bodyPr/>
        <a:lstStyle/>
        <a:p>
          <a:endParaRPr lang="en-US"/>
        </a:p>
      </dgm:t>
    </dgm:pt>
    <dgm:pt modelId="{9B1FD5F7-806F-463B-9779-BE5DBD1A3332}" type="sibTrans" cxnId="{5EFE1FB2-2B3B-4E22-BE80-87B7383F5273}">
      <dgm:prSet/>
      <dgm:spPr/>
      <dgm:t>
        <a:bodyPr/>
        <a:lstStyle/>
        <a:p>
          <a:endParaRPr lang="en-US"/>
        </a:p>
      </dgm:t>
    </dgm:pt>
    <dgm:pt modelId="{D5ACEA35-B01A-443C-81B2-090094E2C724}">
      <dgm:prSet/>
      <dgm:spPr/>
      <dgm:t>
        <a:bodyPr/>
        <a:lstStyle/>
        <a:p>
          <a:r>
            <a:rPr lang="en-GB" baseline="0" dirty="0"/>
            <a:t>U </a:t>
          </a:r>
          <a:r>
            <a:rPr lang="en-GB" baseline="0" dirty="0" err="1"/>
            <a:t>kopnenim</a:t>
          </a:r>
          <a:r>
            <a:rPr lang="en-GB" baseline="0" dirty="0"/>
            <a:t> </a:t>
          </a:r>
          <a:r>
            <a:rPr lang="en-GB" baseline="0" dirty="0" err="1"/>
            <a:t>vodama</a:t>
          </a:r>
          <a:r>
            <a:rPr lang="en-GB" baseline="0" dirty="0"/>
            <a:t> </a:t>
          </a:r>
          <a:r>
            <a:rPr lang="en-GB" baseline="0" dirty="0" err="1"/>
            <a:t>najviše</a:t>
          </a:r>
          <a:r>
            <a:rPr lang="en-GB" baseline="0" dirty="0"/>
            <a:t> je </a:t>
          </a:r>
          <a:r>
            <a:rPr lang="en-GB" baseline="0" dirty="0" err="1"/>
            <a:t>vapnenca</a:t>
          </a:r>
          <a:endParaRPr lang="en-US" dirty="0"/>
        </a:p>
      </dgm:t>
    </dgm:pt>
    <dgm:pt modelId="{30293368-32C4-4B83-A780-98D22FE49FB0}" type="parTrans" cxnId="{56E1DEFF-5F60-47FB-9B25-7F8CFB259747}">
      <dgm:prSet/>
      <dgm:spPr/>
      <dgm:t>
        <a:bodyPr/>
        <a:lstStyle/>
        <a:p>
          <a:endParaRPr lang="en-US"/>
        </a:p>
      </dgm:t>
    </dgm:pt>
    <dgm:pt modelId="{9E513F7E-8C7C-473F-AFF6-AFC9CFC9524B}" type="sibTrans" cxnId="{56E1DEFF-5F60-47FB-9B25-7F8CFB259747}">
      <dgm:prSet/>
      <dgm:spPr/>
      <dgm:t>
        <a:bodyPr/>
        <a:lstStyle/>
        <a:p>
          <a:endParaRPr lang="en-US"/>
        </a:p>
      </dgm:t>
    </dgm:pt>
    <dgm:pt modelId="{45FC4F09-371A-464E-958C-3699E577BC12}">
      <dgm:prSet/>
      <dgm:spPr/>
      <dgm:t>
        <a:bodyPr/>
        <a:lstStyle/>
        <a:p>
          <a:r>
            <a:rPr lang="en-GB" b="1" baseline="0"/>
            <a:t>PLINOVE  </a:t>
          </a:r>
          <a:r>
            <a:rPr lang="en-GB" baseline="0"/>
            <a:t> (kisik –organizmi ga koriste za disanje)</a:t>
          </a:r>
          <a:endParaRPr lang="en-US"/>
        </a:p>
      </dgm:t>
    </dgm:pt>
    <dgm:pt modelId="{BDAE680D-4456-4069-8C46-A6F594705AE2}" type="parTrans" cxnId="{3D67515A-DE44-469C-A28E-1C6B602DB3A0}">
      <dgm:prSet/>
      <dgm:spPr/>
      <dgm:t>
        <a:bodyPr/>
        <a:lstStyle/>
        <a:p>
          <a:endParaRPr lang="en-US"/>
        </a:p>
      </dgm:t>
    </dgm:pt>
    <dgm:pt modelId="{830F7538-1BA8-4E38-A6AD-C0378856618E}" type="sibTrans" cxnId="{3D67515A-DE44-469C-A28E-1C6B602DB3A0}">
      <dgm:prSet/>
      <dgm:spPr/>
      <dgm:t>
        <a:bodyPr/>
        <a:lstStyle/>
        <a:p>
          <a:endParaRPr lang="en-US"/>
        </a:p>
      </dgm:t>
    </dgm:pt>
    <dgm:pt modelId="{A3C0CA2F-6ADE-422A-B212-5CD437992573}">
      <dgm:prSet/>
      <dgm:spPr/>
      <dgm:t>
        <a:bodyPr/>
        <a:lstStyle/>
        <a:p>
          <a:r>
            <a:rPr lang="en-GB" baseline="0"/>
            <a:t>ugljikov dioksid-biljke ga koriste za fotosintezu)</a:t>
          </a:r>
          <a:endParaRPr lang="en-US"/>
        </a:p>
      </dgm:t>
    </dgm:pt>
    <dgm:pt modelId="{02C7A117-3E9D-4E80-976C-EE364B51F031}" type="parTrans" cxnId="{B44B1E88-C40F-4354-8836-8BDF4E9221DD}">
      <dgm:prSet/>
      <dgm:spPr/>
      <dgm:t>
        <a:bodyPr/>
        <a:lstStyle/>
        <a:p>
          <a:endParaRPr lang="en-US"/>
        </a:p>
      </dgm:t>
    </dgm:pt>
    <dgm:pt modelId="{A3892396-00DC-4D70-8BA6-3217B8F1C050}" type="sibTrans" cxnId="{B44B1E88-C40F-4354-8836-8BDF4E9221DD}">
      <dgm:prSet/>
      <dgm:spPr/>
      <dgm:t>
        <a:bodyPr/>
        <a:lstStyle/>
        <a:p>
          <a:endParaRPr lang="en-US"/>
        </a:p>
      </dgm:t>
    </dgm:pt>
    <dgm:pt modelId="{DA19DC99-04ED-45FA-8F05-7367F7EDD73B}">
      <dgm:prSet/>
      <dgm:spPr/>
      <dgm:t>
        <a:bodyPr/>
        <a:lstStyle/>
        <a:p>
          <a:r>
            <a:rPr lang="en-GB" baseline="0"/>
            <a:t>MORE ima veću gustoću od kopnenih voda jer sadrži više otopljenih mineralnih tvari-soli </a:t>
          </a:r>
          <a:endParaRPr lang="en-US"/>
        </a:p>
      </dgm:t>
    </dgm:pt>
    <dgm:pt modelId="{422EB921-0B54-4592-AAD3-7A6CF7AB5D17}" type="parTrans" cxnId="{6364C02E-726A-4A9F-A036-0E370055C925}">
      <dgm:prSet/>
      <dgm:spPr/>
      <dgm:t>
        <a:bodyPr/>
        <a:lstStyle/>
        <a:p>
          <a:endParaRPr lang="en-US"/>
        </a:p>
      </dgm:t>
    </dgm:pt>
    <dgm:pt modelId="{18EEC4AD-ACC2-4D8E-B12E-2A4FCDB05F16}" type="sibTrans" cxnId="{6364C02E-726A-4A9F-A036-0E370055C925}">
      <dgm:prSet/>
      <dgm:spPr/>
      <dgm:t>
        <a:bodyPr/>
        <a:lstStyle/>
        <a:p>
          <a:endParaRPr lang="en-US"/>
        </a:p>
      </dgm:t>
    </dgm:pt>
    <dgm:pt modelId="{C8A58A88-4A61-4885-98E9-8929556509E0}">
      <dgm:prSet/>
      <dgm:spPr/>
      <dgm:t>
        <a:bodyPr/>
        <a:lstStyle/>
        <a:p>
          <a:r>
            <a:rPr lang="en-GB" baseline="0" dirty="0"/>
            <a:t>U </a:t>
          </a:r>
          <a:r>
            <a:rPr lang="en-GB" baseline="0" dirty="0" err="1"/>
            <a:t>moru</a:t>
          </a:r>
          <a:r>
            <a:rPr lang="en-GB" baseline="0" dirty="0"/>
            <a:t> </a:t>
          </a:r>
          <a:r>
            <a:rPr lang="en-GB" baseline="0" dirty="0" err="1"/>
            <a:t>lakše</a:t>
          </a:r>
          <a:r>
            <a:rPr lang="en-GB" baseline="0" dirty="0"/>
            <a:t> </a:t>
          </a:r>
          <a:r>
            <a:rPr lang="en-GB" baseline="0" dirty="0" err="1"/>
            <a:t>plivamo</a:t>
          </a:r>
          <a:r>
            <a:rPr lang="en-GB" baseline="0" dirty="0"/>
            <a:t> </a:t>
          </a:r>
          <a:r>
            <a:rPr lang="en-GB" baseline="0" dirty="0" err="1"/>
            <a:t>nego</a:t>
          </a:r>
          <a:r>
            <a:rPr lang="en-GB" baseline="0" dirty="0"/>
            <a:t> u </a:t>
          </a:r>
          <a:r>
            <a:rPr lang="en-GB" baseline="0" dirty="0" err="1"/>
            <a:t>rijeci-prisjeti</a:t>
          </a:r>
          <a:r>
            <a:rPr lang="en-GB" baseline="0" dirty="0"/>
            <a:t> se što je </a:t>
          </a:r>
          <a:r>
            <a:rPr lang="en-GB" baseline="0" dirty="0" err="1"/>
            <a:t>uzgon</a:t>
          </a:r>
          <a:r>
            <a:rPr lang="en-GB" baseline="0" dirty="0"/>
            <a:t>! </a:t>
          </a:r>
          <a:endParaRPr lang="en-US" dirty="0"/>
        </a:p>
      </dgm:t>
    </dgm:pt>
    <dgm:pt modelId="{91BA744F-E384-44E9-9951-9F9FED564D9A}" type="parTrans" cxnId="{956F7E5A-0F5E-4997-96A8-597859840D31}">
      <dgm:prSet/>
      <dgm:spPr/>
      <dgm:t>
        <a:bodyPr/>
        <a:lstStyle/>
        <a:p>
          <a:endParaRPr lang="en-US"/>
        </a:p>
      </dgm:t>
    </dgm:pt>
    <dgm:pt modelId="{F66A5BAB-1DBD-4318-87D8-EDFF3E11D6B2}" type="sibTrans" cxnId="{956F7E5A-0F5E-4997-96A8-597859840D31}">
      <dgm:prSet/>
      <dgm:spPr/>
      <dgm:t>
        <a:bodyPr/>
        <a:lstStyle/>
        <a:p>
          <a:endParaRPr lang="en-US"/>
        </a:p>
      </dgm:t>
    </dgm:pt>
    <dgm:pt modelId="{217D6770-E0A3-4963-B936-2CC887FDCC1B}" type="pres">
      <dgm:prSet presAssocID="{3F6AC9D6-8EC2-4724-AF9D-88763CBDD90E}" presName="linear" presStyleCnt="0">
        <dgm:presLayoutVars>
          <dgm:animLvl val="lvl"/>
          <dgm:resizeHandles val="exact"/>
        </dgm:presLayoutVars>
      </dgm:prSet>
      <dgm:spPr/>
    </dgm:pt>
    <dgm:pt modelId="{B3B6BBF1-E276-42C8-8C92-F01D8448BD77}" type="pres">
      <dgm:prSet presAssocID="{ADB1130C-338F-4091-8BDD-4818FFFD7B9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48F92F4-9797-48AA-9DBA-633408BF7962}" type="pres">
      <dgm:prSet presAssocID="{9B1FD5F7-806F-463B-9779-BE5DBD1A3332}" presName="spacer" presStyleCnt="0"/>
      <dgm:spPr/>
    </dgm:pt>
    <dgm:pt modelId="{A1AEEE80-1423-40D4-A962-1B5F6131D671}" type="pres">
      <dgm:prSet presAssocID="{D5ACEA35-B01A-443C-81B2-090094E2C72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330B2B6-2AFA-4657-B547-64F16D932C83}" type="pres">
      <dgm:prSet presAssocID="{9E513F7E-8C7C-473F-AFF6-AFC9CFC9524B}" presName="spacer" presStyleCnt="0"/>
      <dgm:spPr/>
    </dgm:pt>
    <dgm:pt modelId="{D3C8DD6A-F1DC-4176-B695-E3F8F2D2CA3F}" type="pres">
      <dgm:prSet presAssocID="{45FC4F09-371A-464E-958C-3699E577BC1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2B85D0C-A03E-42E7-AB18-CA126CC9B84D}" type="pres">
      <dgm:prSet presAssocID="{830F7538-1BA8-4E38-A6AD-C0378856618E}" presName="spacer" presStyleCnt="0"/>
      <dgm:spPr/>
    </dgm:pt>
    <dgm:pt modelId="{2F7DE720-4F66-4D5B-BFF5-532E37C19E18}" type="pres">
      <dgm:prSet presAssocID="{A3C0CA2F-6ADE-422A-B212-5CD43799257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40A2A6E-36C3-42FE-BBB3-17BEF00954CF}" type="pres">
      <dgm:prSet presAssocID="{A3892396-00DC-4D70-8BA6-3217B8F1C050}" presName="spacer" presStyleCnt="0"/>
      <dgm:spPr/>
    </dgm:pt>
    <dgm:pt modelId="{99A9676D-DD5A-45DE-9802-F97B2578B12A}" type="pres">
      <dgm:prSet presAssocID="{DA19DC99-04ED-45FA-8F05-7367F7EDD73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218021A-D0D3-40F8-A403-04D22FD34AC5}" type="pres">
      <dgm:prSet presAssocID="{18EEC4AD-ACC2-4D8E-B12E-2A4FCDB05F16}" presName="spacer" presStyleCnt="0"/>
      <dgm:spPr/>
    </dgm:pt>
    <dgm:pt modelId="{09FDCB6F-7E13-4406-A6CD-FFE5EE2834E4}" type="pres">
      <dgm:prSet presAssocID="{C8A58A88-4A61-4885-98E9-8929556509E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3C2C31E-596C-4E65-8FE1-A76EA9CD4BD9}" type="presOf" srcId="{C8A58A88-4A61-4885-98E9-8929556509E0}" destId="{09FDCB6F-7E13-4406-A6CD-FFE5EE2834E4}" srcOrd="0" destOrd="0" presId="urn:microsoft.com/office/officeart/2005/8/layout/vList2"/>
    <dgm:cxn modelId="{1C430723-6638-4C17-8FEB-6D8E6C9AB74D}" type="presOf" srcId="{3F6AC9D6-8EC2-4724-AF9D-88763CBDD90E}" destId="{217D6770-E0A3-4963-B936-2CC887FDCC1B}" srcOrd="0" destOrd="0" presId="urn:microsoft.com/office/officeart/2005/8/layout/vList2"/>
    <dgm:cxn modelId="{477C1328-55AA-4CF3-BC24-156F2A120A89}" type="presOf" srcId="{ADB1130C-338F-4091-8BDD-4818FFFD7B9C}" destId="{B3B6BBF1-E276-42C8-8C92-F01D8448BD77}" srcOrd="0" destOrd="0" presId="urn:microsoft.com/office/officeart/2005/8/layout/vList2"/>
    <dgm:cxn modelId="{6364C02E-726A-4A9F-A036-0E370055C925}" srcId="{3F6AC9D6-8EC2-4724-AF9D-88763CBDD90E}" destId="{DA19DC99-04ED-45FA-8F05-7367F7EDD73B}" srcOrd="4" destOrd="0" parTransId="{422EB921-0B54-4592-AAD3-7A6CF7AB5D17}" sibTransId="{18EEC4AD-ACC2-4D8E-B12E-2A4FCDB05F16}"/>
    <dgm:cxn modelId="{B3ACBA37-2ABD-4052-AC7D-50BEAB0881F6}" type="presOf" srcId="{DA19DC99-04ED-45FA-8F05-7367F7EDD73B}" destId="{99A9676D-DD5A-45DE-9802-F97B2578B12A}" srcOrd="0" destOrd="0" presId="urn:microsoft.com/office/officeart/2005/8/layout/vList2"/>
    <dgm:cxn modelId="{A4D5CC64-861A-4768-B5ED-4009944C3B97}" type="presOf" srcId="{D5ACEA35-B01A-443C-81B2-090094E2C724}" destId="{A1AEEE80-1423-40D4-A962-1B5F6131D671}" srcOrd="0" destOrd="0" presId="urn:microsoft.com/office/officeart/2005/8/layout/vList2"/>
    <dgm:cxn modelId="{3D67515A-DE44-469C-A28E-1C6B602DB3A0}" srcId="{3F6AC9D6-8EC2-4724-AF9D-88763CBDD90E}" destId="{45FC4F09-371A-464E-958C-3699E577BC12}" srcOrd="2" destOrd="0" parTransId="{BDAE680D-4456-4069-8C46-A6F594705AE2}" sibTransId="{830F7538-1BA8-4E38-A6AD-C0378856618E}"/>
    <dgm:cxn modelId="{956F7E5A-0F5E-4997-96A8-597859840D31}" srcId="{3F6AC9D6-8EC2-4724-AF9D-88763CBDD90E}" destId="{C8A58A88-4A61-4885-98E9-8929556509E0}" srcOrd="5" destOrd="0" parTransId="{91BA744F-E384-44E9-9951-9F9FED564D9A}" sibTransId="{F66A5BAB-1DBD-4318-87D8-EDFF3E11D6B2}"/>
    <dgm:cxn modelId="{02C31981-E205-4378-B0E1-5B202AE697CC}" type="presOf" srcId="{45FC4F09-371A-464E-958C-3699E577BC12}" destId="{D3C8DD6A-F1DC-4176-B695-E3F8F2D2CA3F}" srcOrd="0" destOrd="0" presId="urn:microsoft.com/office/officeart/2005/8/layout/vList2"/>
    <dgm:cxn modelId="{B44B1E88-C40F-4354-8836-8BDF4E9221DD}" srcId="{3F6AC9D6-8EC2-4724-AF9D-88763CBDD90E}" destId="{A3C0CA2F-6ADE-422A-B212-5CD437992573}" srcOrd="3" destOrd="0" parTransId="{02C7A117-3E9D-4E80-976C-EE364B51F031}" sibTransId="{A3892396-00DC-4D70-8BA6-3217B8F1C050}"/>
    <dgm:cxn modelId="{5EFE1FB2-2B3B-4E22-BE80-87B7383F5273}" srcId="{3F6AC9D6-8EC2-4724-AF9D-88763CBDD90E}" destId="{ADB1130C-338F-4091-8BDD-4818FFFD7B9C}" srcOrd="0" destOrd="0" parTransId="{7573DC32-4F4C-4ED1-B13D-DC99E156315C}" sibTransId="{9B1FD5F7-806F-463B-9779-BE5DBD1A3332}"/>
    <dgm:cxn modelId="{8625EAE9-91C3-44BC-BBE5-F280DE0DB421}" type="presOf" srcId="{A3C0CA2F-6ADE-422A-B212-5CD437992573}" destId="{2F7DE720-4F66-4D5B-BFF5-532E37C19E18}" srcOrd="0" destOrd="0" presId="urn:microsoft.com/office/officeart/2005/8/layout/vList2"/>
    <dgm:cxn modelId="{56E1DEFF-5F60-47FB-9B25-7F8CFB259747}" srcId="{3F6AC9D6-8EC2-4724-AF9D-88763CBDD90E}" destId="{D5ACEA35-B01A-443C-81B2-090094E2C724}" srcOrd="1" destOrd="0" parTransId="{30293368-32C4-4B83-A780-98D22FE49FB0}" sibTransId="{9E513F7E-8C7C-473F-AFF6-AFC9CFC9524B}"/>
    <dgm:cxn modelId="{BEA9C653-17B0-4025-A70D-DEF5BD258432}" type="presParOf" srcId="{217D6770-E0A3-4963-B936-2CC887FDCC1B}" destId="{B3B6BBF1-E276-42C8-8C92-F01D8448BD77}" srcOrd="0" destOrd="0" presId="urn:microsoft.com/office/officeart/2005/8/layout/vList2"/>
    <dgm:cxn modelId="{2A57ED9A-AB40-404B-BC5D-7922C80B00FD}" type="presParOf" srcId="{217D6770-E0A3-4963-B936-2CC887FDCC1B}" destId="{A48F92F4-9797-48AA-9DBA-633408BF7962}" srcOrd="1" destOrd="0" presId="urn:microsoft.com/office/officeart/2005/8/layout/vList2"/>
    <dgm:cxn modelId="{F095EE7D-223F-4184-B0E1-444C6FAD95F9}" type="presParOf" srcId="{217D6770-E0A3-4963-B936-2CC887FDCC1B}" destId="{A1AEEE80-1423-40D4-A962-1B5F6131D671}" srcOrd="2" destOrd="0" presId="urn:microsoft.com/office/officeart/2005/8/layout/vList2"/>
    <dgm:cxn modelId="{56FFB919-58E4-472D-99F8-BC7FFDD50112}" type="presParOf" srcId="{217D6770-E0A3-4963-B936-2CC887FDCC1B}" destId="{3330B2B6-2AFA-4657-B547-64F16D932C83}" srcOrd="3" destOrd="0" presId="urn:microsoft.com/office/officeart/2005/8/layout/vList2"/>
    <dgm:cxn modelId="{E00FDF9A-B54E-43F0-A955-8A55FF0DBF22}" type="presParOf" srcId="{217D6770-E0A3-4963-B936-2CC887FDCC1B}" destId="{D3C8DD6A-F1DC-4176-B695-E3F8F2D2CA3F}" srcOrd="4" destOrd="0" presId="urn:microsoft.com/office/officeart/2005/8/layout/vList2"/>
    <dgm:cxn modelId="{03E5A0EE-6A1A-44D2-9054-81AEF1C1D409}" type="presParOf" srcId="{217D6770-E0A3-4963-B936-2CC887FDCC1B}" destId="{42B85D0C-A03E-42E7-AB18-CA126CC9B84D}" srcOrd="5" destOrd="0" presId="urn:microsoft.com/office/officeart/2005/8/layout/vList2"/>
    <dgm:cxn modelId="{47A545FD-2D84-4BFF-961B-2C933D08DD37}" type="presParOf" srcId="{217D6770-E0A3-4963-B936-2CC887FDCC1B}" destId="{2F7DE720-4F66-4D5B-BFF5-532E37C19E18}" srcOrd="6" destOrd="0" presId="urn:microsoft.com/office/officeart/2005/8/layout/vList2"/>
    <dgm:cxn modelId="{945F511A-BBA8-44CD-874A-70D709F71AF6}" type="presParOf" srcId="{217D6770-E0A3-4963-B936-2CC887FDCC1B}" destId="{A40A2A6E-36C3-42FE-BBB3-17BEF00954CF}" srcOrd="7" destOrd="0" presId="urn:microsoft.com/office/officeart/2005/8/layout/vList2"/>
    <dgm:cxn modelId="{AE0E2077-F925-4C6D-8519-0F1EDC3ECD36}" type="presParOf" srcId="{217D6770-E0A3-4963-B936-2CC887FDCC1B}" destId="{99A9676D-DD5A-45DE-9802-F97B2578B12A}" srcOrd="8" destOrd="0" presId="urn:microsoft.com/office/officeart/2005/8/layout/vList2"/>
    <dgm:cxn modelId="{265C64B0-0752-4E95-91DA-E50A61A1EBFF}" type="presParOf" srcId="{217D6770-E0A3-4963-B936-2CC887FDCC1B}" destId="{7218021A-D0D3-40F8-A403-04D22FD34AC5}" srcOrd="9" destOrd="0" presId="urn:microsoft.com/office/officeart/2005/8/layout/vList2"/>
    <dgm:cxn modelId="{A22F2741-4CD8-4DAA-983D-E82D2713954A}" type="presParOf" srcId="{217D6770-E0A3-4963-B936-2CC887FDCC1B}" destId="{09FDCB6F-7E13-4406-A6CD-FFE5EE2834E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A78C1-34F4-4722-B791-C96ADAB25A3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1B049B-802E-4E9A-A1FF-7CA785EFE389}">
      <dgm:prSet/>
      <dgm:spPr/>
      <dgm:t>
        <a:bodyPr/>
        <a:lstStyle/>
        <a:p>
          <a:r>
            <a:rPr lang="en-GB" baseline="0"/>
            <a:t>SVJETLOST Kod plitkih kopnenih voda najčešće dopire do dna I omogućuje bujan život organizama</a:t>
          </a:r>
          <a:endParaRPr lang="en-US"/>
        </a:p>
      </dgm:t>
    </dgm:pt>
    <dgm:pt modelId="{18DF3A31-B846-44ED-AACA-480ECEE6711C}" type="parTrans" cxnId="{991CDA26-56CF-4BE6-B2BB-8EA973758868}">
      <dgm:prSet/>
      <dgm:spPr/>
      <dgm:t>
        <a:bodyPr/>
        <a:lstStyle/>
        <a:p>
          <a:endParaRPr lang="en-US"/>
        </a:p>
      </dgm:t>
    </dgm:pt>
    <dgm:pt modelId="{61FAC630-4A08-4D2B-B5E1-C1815E35DE04}" type="sibTrans" cxnId="{991CDA26-56CF-4BE6-B2BB-8EA973758868}">
      <dgm:prSet/>
      <dgm:spPr/>
      <dgm:t>
        <a:bodyPr/>
        <a:lstStyle/>
        <a:p>
          <a:endParaRPr lang="en-US"/>
        </a:p>
      </dgm:t>
    </dgm:pt>
    <dgm:pt modelId="{33E50E7A-94E1-42B4-A8F8-5D02F33BFE4E}">
      <dgm:prSet/>
      <dgm:spPr/>
      <dgm:t>
        <a:bodyPr/>
        <a:lstStyle/>
        <a:p>
          <a:r>
            <a:rPr lang="en-GB" baseline="0"/>
            <a:t>Važna za </a:t>
          </a:r>
          <a:r>
            <a:rPr lang="en-GB" b="1" baseline="0"/>
            <a:t>fotosintezu biljaka</a:t>
          </a:r>
          <a:endParaRPr lang="en-US"/>
        </a:p>
      </dgm:t>
    </dgm:pt>
    <dgm:pt modelId="{51502F71-EE5C-432E-99BC-D4DD618CE82F}" type="parTrans" cxnId="{DFAAB176-B4D5-499D-B33D-ED866B091FC5}">
      <dgm:prSet/>
      <dgm:spPr/>
      <dgm:t>
        <a:bodyPr/>
        <a:lstStyle/>
        <a:p>
          <a:endParaRPr lang="en-US"/>
        </a:p>
      </dgm:t>
    </dgm:pt>
    <dgm:pt modelId="{0B4C6A7C-4B5E-4D69-BBAD-D446DE14FD67}" type="sibTrans" cxnId="{DFAAB176-B4D5-499D-B33D-ED866B091FC5}">
      <dgm:prSet/>
      <dgm:spPr/>
      <dgm:t>
        <a:bodyPr/>
        <a:lstStyle/>
        <a:p>
          <a:endParaRPr lang="en-US"/>
        </a:p>
      </dgm:t>
    </dgm:pt>
    <dgm:pt modelId="{603FA606-8C46-4DE8-A0E0-C2E2E9DBE428}">
      <dgm:prSet/>
      <dgm:spPr/>
      <dgm:t>
        <a:bodyPr/>
        <a:lstStyle/>
        <a:p>
          <a:r>
            <a:rPr lang="en-GB" b="1" baseline="0"/>
            <a:t>U tekućicama su snažne struje ,u stajačicama voda je mirna,živi svijet je brojniji</a:t>
          </a:r>
          <a:endParaRPr lang="en-US"/>
        </a:p>
      </dgm:t>
    </dgm:pt>
    <dgm:pt modelId="{B2576557-157E-474D-B8CF-43786D626E38}" type="parTrans" cxnId="{89A20F0A-D872-4C62-8085-2F3D48EBAA10}">
      <dgm:prSet/>
      <dgm:spPr/>
      <dgm:t>
        <a:bodyPr/>
        <a:lstStyle/>
        <a:p>
          <a:endParaRPr lang="en-US"/>
        </a:p>
      </dgm:t>
    </dgm:pt>
    <dgm:pt modelId="{25BC0DD0-BB98-4245-ACEB-FCCBF40E3D0A}" type="sibTrans" cxnId="{89A20F0A-D872-4C62-8085-2F3D48EBAA10}">
      <dgm:prSet/>
      <dgm:spPr/>
      <dgm:t>
        <a:bodyPr/>
        <a:lstStyle/>
        <a:p>
          <a:endParaRPr lang="en-US"/>
        </a:p>
      </dgm:t>
    </dgm:pt>
    <dgm:pt modelId="{622361BB-7252-422E-8F24-B38AB710BD80}" type="pres">
      <dgm:prSet presAssocID="{803A78C1-34F4-4722-B791-C96ADAB25A3E}" presName="outerComposite" presStyleCnt="0">
        <dgm:presLayoutVars>
          <dgm:chMax val="5"/>
          <dgm:dir/>
          <dgm:resizeHandles val="exact"/>
        </dgm:presLayoutVars>
      </dgm:prSet>
      <dgm:spPr/>
    </dgm:pt>
    <dgm:pt modelId="{348B3708-6B8F-4A82-9B40-8CD3A08FBA06}" type="pres">
      <dgm:prSet presAssocID="{803A78C1-34F4-4722-B791-C96ADAB25A3E}" presName="dummyMaxCanvas" presStyleCnt="0">
        <dgm:presLayoutVars/>
      </dgm:prSet>
      <dgm:spPr/>
    </dgm:pt>
    <dgm:pt modelId="{75F943FD-2E36-4A8B-BCEE-CE9FD9F96185}" type="pres">
      <dgm:prSet presAssocID="{803A78C1-34F4-4722-B791-C96ADAB25A3E}" presName="ThreeNodes_1" presStyleLbl="node1" presStyleIdx="0" presStyleCnt="3">
        <dgm:presLayoutVars>
          <dgm:bulletEnabled val="1"/>
        </dgm:presLayoutVars>
      </dgm:prSet>
      <dgm:spPr/>
    </dgm:pt>
    <dgm:pt modelId="{E829BA12-C137-4D94-B3B5-8FF30510BAAF}" type="pres">
      <dgm:prSet presAssocID="{803A78C1-34F4-4722-B791-C96ADAB25A3E}" presName="ThreeNodes_2" presStyleLbl="node1" presStyleIdx="1" presStyleCnt="3">
        <dgm:presLayoutVars>
          <dgm:bulletEnabled val="1"/>
        </dgm:presLayoutVars>
      </dgm:prSet>
      <dgm:spPr/>
    </dgm:pt>
    <dgm:pt modelId="{A43B62AF-12BC-458B-A21D-86CEE5DAF4F8}" type="pres">
      <dgm:prSet presAssocID="{803A78C1-34F4-4722-B791-C96ADAB25A3E}" presName="ThreeNodes_3" presStyleLbl="node1" presStyleIdx="2" presStyleCnt="3">
        <dgm:presLayoutVars>
          <dgm:bulletEnabled val="1"/>
        </dgm:presLayoutVars>
      </dgm:prSet>
      <dgm:spPr/>
    </dgm:pt>
    <dgm:pt modelId="{D0F20F68-DECA-4749-83F7-9B878838AD96}" type="pres">
      <dgm:prSet presAssocID="{803A78C1-34F4-4722-B791-C96ADAB25A3E}" presName="ThreeConn_1-2" presStyleLbl="fgAccFollowNode1" presStyleIdx="0" presStyleCnt="2">
        <dgm:presLayoutVars>
          <dgm:bulletEnabled val="1"/>
        </dgm:presLayoutVars>
      </dgm:prSet>
      <dgm:spPr/>
    </dgm:pt>
    <dgm:pt modelId="{1339E468-B8B3-4AA6-A232-952FC27212C4}" type="pres">
      <dgm:prSet presAssocID="{803A78C1-34F4-4722-B791-C96ADAB25A3E}" presName="ThreeConn_2-3" presStyleLbl="fgAccFollowNode1" presStyleIdx="1" presStyleCnt="2">
        <dgm:presLayoutVars>
          <dgm:bulletEnabled val="1"/>
        </dgm:presLayoutVars>
      </dgm:prSet>
      <dgm:spPr/>
    </dgm:pt>
    <dgm:pt modelId="{D0669720-CD48-42DE-BA44-A4C9E2F2E307}" type="pres">
      <dgm:prSet presAssocID="{803A78C1-34F4-4722-B791-C96ADAB25A3E}" presName="ThreeNodes_1_text" presStyleLbl="node1" presStyleIdx="2" presStyleCnt="3">
        <dgm:presLayoutVars>
          <dgm:bulletEnabled val="1"/>
        </dgm:presLayoutVars>
      </dgm:prSet>
      <dgm:spPr/>
    </dgm:pt>
    <dgm:pt modelId="{9DD0994C-BFDC-40A7-B7F2-B3D66218D0B5}" type="pres">
      <dgm:prSet presAssocID="{803A78C1-34F4-4722-B791-C96ADAB25A3E}" presName="ThreeNodes_2_text" presStyleLbl="node1" presStyleIdx="2" presStyleCnt="3">
        <dgm:presLayoutVars>
          <dgm:bulletEnabled val="1"/>
        </dgm:presLayoutVars>
      </dgm:prSet>
      <dgm:spPr/>
    </dgm:pt>
    <dgm:pt modelId="{F028B6D1-BB6A-4164-B275-E238A6BCEA29}" type="pres">
      <dgm:prSet presAssocID="{803A78C1-34F4-4722-B791-C96ADAB25A3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9A20F0A-D872-4C62-8085-2F3D48EBAA10}" srcId="{803A78C1-34F4-4722-B791-C96ADAB25A3E}" destId="{603FA606-8C46-4DE8-A0E0-C2E2E9DBE428}" srcOrd="2" destOrd="0" parTransId="{B2576557-157E-474D-B8CF-43786D626E38}" sibTransId="{25BC0DD0-BB98-4245-ACEB-FCCBF40E3D0A}"/>
    <dgm:cxn modelId="{991CDA26-56CF-4BE6-B2BB-8EA973758868}" srcId="{803A78C1-34F4-4722-B791-C96ADAB25A3E}" destId="{411B049B-802E-4E9A-A1FF-7CA785EFE389}" srcOrd="0" destOrd="0" parTransId="{18DF3A31-B846-44ED-AACA-480ECEE6711C}" sibTransId="{61FAC630-4A08-4D2B-B5E1-C1815E35DE04}"/>
    <dgm:cxn modelId="{37A09828-AE74-4380-BBD3-8050F4EA37AB}" type="presOf" srcId="{33E50E7A-94E1-42B4-A8F8-5D02F33BFE4E}" destId="{9DD0994C-BFDC-40A7-B7F2-B3D66218D0B5}" srcOrd="1" destOrd="0" presId="urn:microsoft.com/office/officeart/2005/8/layout/vProcess5"/>
    <dgm:cxn modelId="{DFAAB176-B4D5-499D-B33D-ED866B091FC5}" srcId="{803A78C1-34F4-4722-B791-C96ADAB25A3E}" destId="{33E50E7A-94E1-42B4-A8F8-5D02F33BFE4E}" srcOrd="1" destOrd="0" parTransId="{51502F71-EE5C-432E-99BC-D4DD618CE82F}" sibTransId="{0B4C6A7C-4B5E-4D69-BBAD-D446DE14FD67}"/>
    <dgm:cxn modelId="{9919FD85-8518-4AE2-A030-837BB92352B8}" type="presOf" srcId="{603FA606-8C46-4DE8-A0E0-C2E2E9DBE428}" destId="{A43B62AF-12BC-458B-A21D-86CEE5DAF4F8}" srcOrd="0" destOrd="0" presId="urn:microsoft.com/office/officeart/2005/8/layout/vProcess5"/>
    <dgm:cxn modelId="{30863F9C-FD6E-4202-BB9A-04EC8030276E}" type="presOf" srcId="{411B049B-802E-4E9A-A1FF-7CA785EFE389}" destId="{D0669720-CD48-42DE-BA44-A4C9E2F2E307}" srcOrd="1" destOrd="0" presId="urn:microsoft.com/office/officeart/2005/8/layout/vProcess5"/>
    <dgm:cxn modelId="{BD4640A1-E1AE-4A74-BAFE-129D657B4843}" type="presOf" srcId="{61FAC630-4A08-4D2B-B5E1-C1815E35DE04}" destId="{D0F20F68-DECA-4749-83F7-9B878838AD96}" srcOrd="0" destOrd="0" presId="urn:microsoft.com/office/officeart/2005/8/layout/vProcess5"/>
    <dgm:cxn modelId="{363C59B7-C97F-4F83-9963-40DCC3BBFCF2}" type="presOf" srcId="{603FA606-8C46-4DE8-A0E0-C2E2E9DBE428}" destId="{F028B6D1-BB6A-4164-B275-E238A6BCEA29}" srcOrd="1" destOrd="0" presId="urn:microsoft.com/office/officeart/2005/8/layout/vProcess5"/>
    <dgm:cxn modelId="{2ADB0FD7-F46B-4ADF-9830-AF48E36238E7}" type="presOf" srcId="{0B4C6A7C-4B5E-4D69-BBAD-D446DE14FD67}" destId="{1339E468-B8B3-4AA6-A232-952FC27212C4}" srcOrd="0" destOrd="0" presId="urn:microsoft.com/office/officeart/2005/8/layout/vProcess5"/>
    <dgm:cxn modelId="{375A94EA-32B0-4B0C-A117-E7DF8898266C}" type="presOf" srcId="{803A78C1-34F4-4722-B791-C96ADAB25A3E}" destId="{622361BB-7252-422E-8F24-B38AB710BD80}" srcOrd="0" destOrd="0" presId="urn:microsoft.com/office/officeart/2005/8/layout/vProcess5"/>
    <dgm:cxn modelId="{F10A88F9-0CAC-4F54-A300-3411BE4D66DB}" type="presOf" srcId="{411B049B-802E-4E9A-A1FF-7CA785EFE389}" destId="{75F943FD-2E36-4A8B-BCEE-CE9FD9F96185}" srcOrd="0" destOrd="0" presId="urn:microsoft.com/office/officeart/2005/8/layout/vProcess5"/>
    <dgm:cxn modelId="{9E0B84FB-D823-4250-91DB-345ABD0F9968}" type="presOf" srcId="{33E50E7A-94E1-42B4-A8F8-5D02F33BFE4E}" destId="{E829BA12-C137-4D94-B3B5-8FF30510BAAF}" srcOrd="0" destOrd="0" presId="urn:microsoft.com/office/officeart/2005/8/layout/vProcess5"/>
    <dgm:cxn modelId="{F253ECE8-08EC-401E-A280-E71BA5F5BE56}" type="presParOf" srcId="{622361BB-7252-422E-8F24-B38AB710BD80}" destId="{348B3708-6B8F-4A82-9B40-8CD3A08FBA06}" srcOrd="0" destOrd="0" presId="urn:microsoft.com/office/officeart/2005/8/layout/vProcess5"/>
    <dgm:cxn modelId="{085FB698-01F1-46CF-A525-CAB4D58F32BA}" type="presParOf" srcId="{622361BB-7252-422E-8F24-B38AB710BD80}" destId="{75F943FD-2E36-4A8B-BCEE-CE9FD9F96185}" srcOrd="1" destOrd="0" presId="urn:microsoft.com/office/officeart/2005/8/layout/vProcess5"/>
    <dgm:cxn modelId="{06A0EF41-21D2-458C-BFD0-CA11D9EB6EAC}" type="presParOf" srcId="{622361BB-7252-422E-8F24-B38AB710BD80}" destId="{E829BA12-C137-4D94-B3B5-8FF30510BAAF}" srcOrd="2" destOrd="0" presId="urn:microsoft.com/office/officeart/2005/8/layout/vProcess5"/>
    <dgm:cxn modelId="{F1D705F5-3B25-4862-85E3-670E049AF411}" type="presParOf" srcId="{622361BB-7252-422E-8F24-B38AB710BD80}" destId="{A43B62AF-12BC-458B-A21D-86CEE5DAF4F8}" srcOrd="3" destOrd="0" presId="urn:microsoft.com/office/officeart/2005/8/layout/vProcess5"/>
    <dgm:cxn modelId="{1B24A7D4-E8B2-4A75-912B-68F1082F85F5}" type="presParOf" srcId="{622361BB-7252-422E-8F24-B38AB710BD80}" destId="{D0F20F68-DECA-4749-83F7-9B878838AD96}" srcOrd="4" destOrd="0" presId="urn:microsoft.com/office/officeart/2005/8/layout/vProcess5"/>
    <dgm:cxn modelId="{04BE5EF4-A8A8-4195-A0C3-4CEE0461D08F}" type="presParOf" srcId="{622361BB-7252-422E-8F24-B38AB710BD80}" destId="{1339E468-B8B3-4AA6-A232-952FC27212C4}" srcOrd="5" destOrd="0" presId="urn:microsoft.com/office/officeart/2005/8/layout/vProcess5"/>
    <dgm:cxn modelId="{CFB034AC-7707-4429-AD2F-350DEA58BC86}" type="presParOf" srcId="{622361BB-7252-422E-8F24-B38AB710BD80}" destId="{D0669720-CD48-42DE-BA44-A4C9E2F2E307}" srcOrd="6" destOrd="0" presId="urn:microsoft.com/office/officeart/2005/8/layout/vProcess5"/>
    <dgm:cxn modelId="{49FF3D57-F4C2-42D2-829B-04E2133B3DA3}" type="presParOf" srcId="{622361BB-7252-422E-8F24-B38AB710BD80}" destId="{9DD0994C-BFDC-40A7-B7F2-B3D66218D0B5}" srcOrd="7" destOrd="0" presId="urn:microsoft.com/office/officeart/2005/8/layout/vProcess5"/>
    <dgm:cxn modelId="{B062C600-94BF-4F6E-BD56-659D9CFBEA20}" type="presParOf" srcId="{622361BB-7252-422E-8F24-B38AB710BD80}" destId="{F028B6D1-BB6A-4164-B275-E238A6BCEA2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F9B417-5F0B-4AB4-B3D7-142E00AE75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D41FAE9-4DA6-4B17-AA6F-02F90FD170D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err="1"/>
            <a:t>Nakon</a:t>
          </a:r>
          <a:r>
            <a:rPr lang="en-GB" dirty="0"/>
            <a:t> </a:t>
          </a:r>
          <a:r>
            <a:rPr lang="en-GB" dirty="0" err="1"/>
            <a:t>pročitanog</a:t>
          </a:r>
          <a:r>
            <a:rPr lang="en-GB" dirty="0"/>
            <a:t> </a:t>
          </a:r>
          <a:r>
            <a:rPr lang="en-GB" dirty="0" err="1"/>
            <a:t>teksta</a:t>
          </a:r>
          <a:r>
            <a:rPr lang="en-GB" dirty="0"/>
            <a:t> iz </a:t>
          </a:r>
          <a:r>
            <a:rPr lang="en-GB" dirty="0" err="1"/>
            <a:t>udžbenika</a:t>
          </a:r>
          <a:r>
            <a:rPr lang="en-GB" dirty="0"/>
            <a:t> i </a:t>
          </a:r>
          <a:r>
            <a:rPr lang="en-GB" dirty="0" err="1"/>
            <a:t>prezentacije</a:t>
          </a:r>
          <a:r>
            <a:rPr lang="en-GB" dirty="0"/>
            <a:t>, </a:t>
          </a:r>
          <a:r>
            <a:rPr lang="en-GB" dirty="0" err="1"/>
            <a:t>zapišite</a:t>
          </a:r>
          <a:r>
            <a:rPr lang="en-GB" dirty="0"/>
            <a:t> u </a:t>
          </a:r>
          <a:r>
            <a:rPr lang="en-GB" dirty="0" err="1"/>
            <a:t>bilježnice</a:t>
          </a:r>
          <a:r>
            <a:rPr lang="en-GB" dirty="0"/>
            <a:t> </a:t>
          </a:r>
          <a:r>
            <a:rPr lang="en-GB" dirty="0" err="1"/>
            <a:t>razlike</a:t>
          </a:r>
          <a:r>
            <a:rPr lang="en-GB" dirty="0"/>
            <a:t> u </a:t>
          </a:r>
          <a:r>
            <a:rPr lang="en-GB" dirty="0" err="1"/>
            <a:t>životnim</a:t>
          </a:r>
          <a:r>
            <a:rPr lang="en-GB" dirty="0"/>
            <a:t> </a:t>
          </a:r>
          <a:r>
            <a:rPr lang="en-GB" dirty="0" err="1"/>
            <a:t>uvjetima</a:t>
          </a:r>
          <a:r>
            <a:rPr lang="en-GB" dirty="0"/>
            <a:t> </a:t>
          </a:r>
          <a:r>
            <a:rPr lang="en-GB" dirty="0" err="1"/>
            <a:t>kopnenih</a:t>
          </a:r>
          <a:r>
            <a:rPr lang="en-GB" dirty="0"/>
            <a:t> </a:t>
          </a:r>
          <a:r>
            <a:rPr lang="en-GB" dirty="0" err="1"/>
            <a:t>voda,riješite</a:t>
          </a:r>
          <a:r>
            <a:rPr lang="en-GB" dirty="0"/>
            <a:t> </a:t>
          </a:r>
          <a:r>
            <a:rPr lang="en-GB" dirty="0" err="1"/>
            <a:t>kraka</a:t>
          </a:r>
          <a:r>
            <a:rPr lang="en-GB" dirty="0"/>
            <a:t> </a:t>
          </a:r>
          <a:r>
            <a:rPr lang="en-GB" dirty="0" err="1"/>
            <a:t>pitanja,pogledajte</a:t>
          </a:r>
          <a:r>
            <a:rPr lang="en-GB" dirty="0"/>
            <a:t> </a:t>
          </a:r>
          <a:r>
            <a:rPr lang="en-GB" dirty="0" err="1"/>
            <a:t>sadržaj</a:t>
          </a:r>
          <a:r>
            <a:rPr lang="en-GB" dirty="0"/>
            <a:t>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sljedećim</a:t>
          </a:r>
          <a:r>
            <a:rPr lang="en-GB" dirty="0"/>
            <a:t> </a:t>
          </a:r>
          <a:r>
            <a:rPr lang="en-GB" dirty="0" err="1"/>
            <a:t>poveznicama</a:t>
          </a:r>
          <a:r>
            <a:rPr lang="en-GB" dirty="0"/>
            <a:t> i </a:t>
          </a:r>
          <a:r>
            <a:rPr lang="en-GB" dirty="0" err="1"/>
            <a:t>ponovite</a:t>
          </a:r>
          <a:r>
            <a:rPr lang="en-GB" dirty="0"/>
            <a:t> što </a:t>
          </a:r>
          <a:r>
            <a:rPr lang="en-GB" dirty="0" err="1"/>
            <a:t>ste</a:t>
          </a:r>
          <a:r>
            <a:rPr lang="en-GB" dirty="0"/>
            <a:t> </a:t>
          </a:r>
          <a:r>
            <a:rPr lang="en-GB" dirty="0" err="1"/>
            <a:t>naučili</a:t>
          </a:r>
          <a:r>
            <a:rPr lang="en-GB" dirty="0"/>
            <a:t>:</a:t>
          </a:r>
          <a:endParaRPr lang="en-US" dirty="0"/>
        </a:p>
      </dgm:t>
    </dgm:pt>
    <dgm:pt modelId="{1B5A6A8B-1A28-4765-A433-1FC6D1316E4C}" type="parTrans" cxnId="{07EBAAC4-2EDF-45BD-B3FC-7E9EF9B9E15A}">
      <dgm:prSet/>
      <dgm:spPr/>
      <dgm:t>
        <a:bodyPr/>
        <a:lstStyle/>
        <a:p>
          <a:endParaRPr lang="en-US"/>
        </a:p>
      </dgm:t>
    </dgm:pt>
    <dgm:pt modelId="{7DECE22B-3B5D-4E5D-98ED-E4793BC2206F}" type="sibTrans" cxnId="{07EBAAC4-2EDF-45BD-B3FC-7E9EF9B9E15A}">
      <dgm:prSet/>
      <dgm:spPr/>
      <dgm:t>
        <a:bodyPr/>
        <a:lstStyle/>
        <a:p>
          <a:endParaRPr lang="en-US"/>
        </a:p>
      </dgm:t>
    </dgm:pt>
    <dgm:pt modelId="{C87A07FF-AA76-4EFD-898D-DCE328D2F6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hlinkClick xmlns:r="http://schemas.openxmlformats.org/officeDocument/2006/relationships" r:id="rId1"/>
            </a:rPr>
            <a:t>www.znam-neznam.info/6priroda/4-7/</a:t>
          </a:r>
          <a:endParaRPr lang="en-US" dirty="0"/>
        </a:p>
      </dgm:t>
    </dgm:pt>
    <dgm:pt modelId="{90E4E626-BAA1-4F7C-92E8-3102F6E46B91}" type="parTrans" cxnId="{A864A7BE-DF11-42F4-A44B-660055090324}">
      <dgm:prSet/>
      <dgm:spPr/>
      <dgm:t>
        <a:bodyPr/>
        <a:lstStyle/>
        <a:p>
          <a:endParaRPr lang="en-US"/>
        </a:p>
      </dgm:t>
    </dgm:pt>
    <dgm:pt modelId="{CE92282F-D0DB-4D9D-AC65-6C3ED7ED39B0}" type="sibTrans" cxnId="{A864A7BE-DF11-42F4-A44B-660055090324}">
      <dgm:prSet/>
      <dgm:spPr/>
      <dgm:t>
        <a:bodyPr/>
        <a:lstStyle/>
        <a:p>
          <a:endParaRPr lang="en-US"/>
        </a:p>
      </dgm:t>
    </dgm:pt>
    <dgm:pt modelId="{3571FA15-6727-41A3-91A1-92093DB0861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hlinkClick xmlns:r="http://schemas.openxmlformats.org/officeDocument/2006/relationships" r:id="rId2"/>
            </a:rPr>
            <a:t>ww.youtube.com/</a:t>
          </a:r>
          <a:r>
            <a:rPr lang="en-GB" dirty="0" err="1">
              <a:hlinkClick xmlns:r="http://schemas.openxmlformats.org/officeDocument/2006/relationships" r:id="rId2"/>
            </a:rPr>
            <a:t>watch?v</a:t>
          </a:r>
          <a:r>
            <a:rPr lang="en-GB" dirty="0">
              <a:hlinkClick xmlns:r="http://schemas.openxmlformats.org/officeDocument/2006/relationships" r:id="rId2"/>
            </a:rPr>
            <a:t>=jzON1JStD-M</a:t>
          </a:r>
          <a:endParaRPr lang="en-US" dirty="0"/>
        </a:p>
      </dgm:t>
    </dgm:pt>
    <dgm:pt modelId="{7781B5B9-AD94-4FB4-B301-B6EFD750425B}" type="parTrans" cxnId="{51E5F367-F3BE-41D3-97F5-6B450BEB8AB1}">
      <dgm:prSet/>
      <dgm:spPr/>
      <dgm:t>
        <a:bodyPr/>
        <a:lstStyle/>
        <a:p>
          <a:endParaRPr lang="en-US"/>
        </a:p>
      </dgm:t>
    </dgm:pt>
    <dgm:pt modelId="{4219B04A-4E6B-43A1-BFF0-9353EA7C3DDA}" type="sibTrans" cxnId="{51E5F367-F3BE-41D3-97F5-6B450BEB8AB1}">
      <dgm:prSet/>
      <dgm:spPr/>
      <dgm:t>
        <a:bodyPr/>
        <a:lstStyle/>
        <a:p>
          <a:endParaRPr lang="en-US"/>
        </a:p>
      </dgm:t>
    </dgm:pt>
    <dgm:pt modelId="{B93BE6F7-0AD8-4C3D-9EB5-3DBE801C8D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Pošaljite</a:t>
          </a:r>
          <a:r>
            <a:rPr lang="en-US" dirty="0"/>
            <a:t> u </a:t>
          </a:r>
          <a:r>
            <a:rPr lang="en-US" dirty="0" err="1"/>
            <a:t>virtualnui</a:t>
          </a:r>
          <a:r>
            <a:rPr lang="en-US" dirty="0"/>
            <a:t> </a:t>
          </a:r>
          <a:r>
            <a:rPr lang="en-US" dirty="0" err="1"/>
            <a:t>učionicu</a:t>
          </a:r>
          <a:r>
            <a:rPr lang="en-US" dirty="0"/>
            <a:t> </a:t>
          </a:r>
          <a:r>
            <a:rPr lang="en-US" dirty="0" err="1"/>
            <a:t>sliku</a:t>
          </a:r>
          <a:r>
            <a:rPr lang="en-US" dirty="0"/>
            <a:t> </a:t>
          </a:r>
          <a:r>
            <a:rPr lang="en-US" dirty="0" err="1"/>
            <a:t>bilješki</a:t>
          </a:r>
          <a:r>
            <a:rPr lang="en-US" dirty="0"/>
            <a:t> i </a:t>
          </a:r>
          <a:r>
            <a:rPr lang="en-US" dirty="0" err="1"/>
            <a:t>riješenih</a:t>
          </a:r>
          <a:r>
            <a:rPr lang="en-US" dirty="0"/>
            <a:t> </a:t>
          </a:r>
          <a:r>
            <a:rPr lang="en-US" dirty="0" err="1"/>
            <a:t>pitanja</a:t>
          </a:r>
          <a:r>
            <a:rPr lang="en-US" dirty="0"/>
            <a:t>. </a:t>
          </a:r>
        </a:p>
      </dgm:t>
    </dgm:pt>
    <dgm:pt modelId="{1A2C3600-B10A-4234-81E2-C2255FFC7AF6}" type="parTrans" cxnId="{0B53CAEF-2A1E-46FA-960D-8A809F373DA5}">
      <dgm:prSet/>
      <dgm:spPr/>
      <dgm:t>
        <a:bodyPr/>
        <a:lstStyle/>
        <a:p>
          <a:endParaRPr lang="en-GB"/>
        </a:p>
      </dgm:t>
    </dgm:pt>
    <dgm:pt modelId="{75B42AD4-3ED7-4DB6-9096-B77B7C8FEFF6}" type="sibTrans" cxnId="{0B53CAEF-2A1E-46FA-960D-8A809F373DA5}">
      <dgm:prSet/>
      <dgm:spPr/>
      <dgm:t>
        <a:bodyPr/>
        <a:lstStyle/>
        <a:p>
          <a:endParaRPr lang="en-GB"/>
        </a:p>
      </dgm:t>
    </dgm:pt>
    <dgm:pt modelId="{514E0F34-4683-43F6-B5B7-14366D165125}" type="pres">
      <dgm:prSet presAssocID="{01F9B417-5F0B-4AB4-B3D7-142E00AE75AF}" presName="root" presStyleCnt="0">
        <dgm:presLayoutVars>
          <dgm:dir/>
          <dgm:resizeHandles val="exact"/>
        </dgm:presLayoutVars>
      </dgm:prSet>
      <dgm:spPr/>
    </dgm:pt>
    <dgm:pt modelId="{0655CC92-53CA-452E-8B93-C83D65841F04}" type="pres">
      <dgm:prSet presAssocID="{6D41FAE9-4DA6-4B17-AA6F-02F90FD170DB}" presName="compNode" presStyleCnt="0"/>
      <dgm:spPr/>
    </dgm:pt>
    <dgm:pt modelId="{59D0F6B4-A23F-478D-A1D2-7441C665E598}" type="pres">
      <dgm:prSet presAssocID="{6D41FAE9-4DA6-4B17-AA6F-02F90FD170DB}" presName="bgRect" presStyleLbl="bgShp" presStyleIdx="0" presStyleCnt="4"/>
      <dgm:spPr/>
    </dgm:pt>
    <dgm:pt modelId="{D30A23C5-6EE9-4640-94BE-85D06C68A41E}" type="pres">
      <dgm:prSet presAssocID="{6D41FAE9-4DA6-4B17-AA6F-02F90FD170DB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857B427-E886-4545-AF81-BD47245D99AB}" type="pres">
      <dgm:prSet presAssocID="{6D41FAE9-4DA6-4B17-AA6F-02F90FD170DB}" presName="spaceRect" presStyleCnt="0"/>
      <dgm:spPr/>
    </dgm:pt>
    <dgm:pt modelId="{B59D5F07-77AE-439F-BC1B-54BAB1973E1F}" type="pres">
      <dgm:prSet presAssocID="{6D41FAE9-4DA6-4B17-AA6F-02F90FD170DB}" presName="parTx" presStyleLbl="revTx" presStyleIdx="0" presStyleCnt="4">
        <dgm:presLayoutVars>
          <dgm:chMax val="0"/>
          <dgm:chPref val="0"/>
        </dgm:presLayoutVars>
      </dgm:prSet>
      <dgm:spPr/>
    </dgm:pt>
    <dgm:pt modelId="{EF9B730E-A795-4370-B737-7D450233D86A}" type="pres">
      <dgm:prSet presAssocID="{7DECE22B-3B5D-4E5D-98ED-E4793BC2206F}" presName="sibTrans" presStyleCnt="0"/>
      <dgm:spPr/>
    </dgm:pt>
    <dgm:pt modelId="{D4CE9C90-E982-49F2-9A38-187CD04DC0DB}" type="pres">
      <dgm:prSet presAssocID="{C87A07FF-AA76-4EFD-898D-DCE328D2F6C3}" presName="compNode" presStyleCnt="0"/>
      <dgm:spPr/>
    </dgm:pt>
    <dgm:pt modelId="{CEA9136E-CD3E-4BA2-854C-E934A2DC1BBD}" type="pres">
      <dgm:prSet presAssocID="{C87A07FF-AA76-4EFD-898D-DCE328D2F6C3}" presName="bgRect" presStyleLbl="bgShp" presStyleIdx="1" presStyleCnt="4"/>
      <dgm:spPr/>
    </dgm:pt>
    <dgm:pt modelId="{BB6EB40D-C9E3-4631-A347-4E1BAE72F085}" type="pres">
      <dgm:prSet presAssocID="{C87A07FF-AA76-4EFD-898D-DCE328D2F6C3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50D40F89-24C5-4F13-B4F8-05D3BBBADBC9}" type="pres">
      <dgm:prSet presAssocID="{C87A07FF-AA76-4EFD-898D-DCE328D2F6C3}" presName="spaceRect" presStyleCnt="0"/>
      <dgm:spPr/>
    </dgm:pt>
    <dgm:pt modelId="{024D4454-70D8-4562-A80C-2AA62491369E}" type="pres">
      <dgm:prSet presAssocID="{C87A07FF-AA76-4EFD-898D-DCE328D2F6C3}" presName="parTx" presStyleLbl="revTx" presStyleIdx="1" presStyleCnt="4">
        <dgm:presLayoutVars>
          <dgm:chMax val="0"/>
          <dgm:chPref val="0"/>
        </dgm:presLayoutVars>
      </dgm:prSet>
      <dgm:spPr/>
    </dgm:pt>
    <dgm:pt modelId="{DFCFB836-667A-4825-9024-C6BFD9296AC4}" type="pres">
      <dgm:prSet presAssocID="{CE92282F-D0DB-4D9D-AC65-6C3ED7ED39B0}" presName="sibTrans" presStyleCnt="0"/>
      <dgm:spPr/>
    </dgm:pt>
    <dgm:pt modelId="{1A656DD7-CF16-4B63-9D13-1DB16F66FD9C}" type="pres">
      <dgm:prSet presAssocID="{3571FA15-6727-41A3-91A1-92093DB08610}" presName="compNode" presStyleCnt="0"/>
      <dgm:spPr/>
    </dgm:pt>
    <dgm:pt modelId="{926EC5DE-3997-43DE-959D-0EC5FFB46485}" type="pres">
      <dgm:prSet presAssocID="{3571FA15-6727-41A3-91A1-92093DB08610}" presName="bgRect" presStyleLbl="bgShp" presStyleIdx="2" presStyleCnt="4"/>
      <dgm:spPr/>
    </dgm:pt>
    <dgm:pt modelId="{0CC9ED1D-D9B5-4D5A-8A09-05B4AAE74854}" type="pres">
      <dgm:prSet presAssocID="{3571FA15-6727-41A3-91A1-92093DB08610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FCE8A6DB-B724-4466-B22F-A12A6BA474AF}" type="pres">
      <dgm:prSet presAssocID="{3571FA15-6727-41A3-91A1-92093DB08610}" presName="spaceRect" presStyleCnt="0"/>
      <dgm:spPr/>
    </dgm:pt>
    <dgm:pt modelId="{2F4AFEDB-1E64-4D51-B4D2-5FBE527F8F8C}" type="pres">
      <dgm:prSet presAssocID="{3571FA15-6727-41A3-91A1-92093DB08610}" presName="parTx" presStyleLbl="revTx" presStyleIdx="2" presStyleCnt="4">
        <dgm:presLayoutVars>
          <dgm:chMax val="0"/>
          <dgm:chPref val="0"/>
        </dgm:presLayoutVars>
      </dgm:prSet>
      <dgm:spPr/>
    </dgm:pt>
    <dgm:pt modelId="{3E11BAD1-F49D-42FF-9D3D-9DD97E110925}" type="pres">
      <dgm:prSet presAssocID="{4219B04A-4E6B-43A1-BFF0-9353EA7C3DDA}" presName="sibTrans" presStyleCnt="0"/>
      <dgm:spPr/>
    </dgm:pt>
    <dgm:pt modelId="{7A1E964D-E3F5-4E17-9058-F0AAA07DDBF2}" type="pres">
      <dgm:prSet presAssocID="{B93BE6F7-0AD8-4C3D-9EB5-3DBE801C8D28}" presName="compNode" presStyleCnt="0"/>
      <dgm:spPr/>
    </dgm:pt>
    <dgm:pt modelId="{846C0CF8-0A3C-425A-899C-8358CF78CACE}" type="pres">
      <dgm:prSet presAssocID="{B93BE6F7-0AD8-4C3D-9EB5-3DBE801C8D28}" presName="bgRect" presStyleLbl="bgShp" presStyleIdx="3" presStyleCnt="4"/>
      <dgm:spPr/>
    </dgm:pt>
    <dgm:pt modelId="{DB59A046-FE5A-4C41-A140-13763EE7C53A}" type="pres">
      <dgm:prSet presAssocID="{B93BE6F7-0AD8-4C3D-9EB5-3DBE801C8D28}" presName="iconRect" presStyleLbl="node1" presStyleIdx="3" presStyleCnt="4" custScaleX="1798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38000" r="-38000"/>
          </a:stretch>
        </a:blipFill>
      </dgm:spPr>
    </dgm:pt>
    <dgm:pt modelId="{EB83D526-B048-4A2E-BF97-12AB00F49FEB}" type="pres">
      <dgm:prSet presAssocID="{B93BE6F7-0AD8-4C3D-9EB5-3DBE801C8D28}" presName="spaceRect" presStyleCnt="0"/>
      <dgm:spPr/>
    </dgm:pt>
    <dgm:pt modelId="{28C7D113-6974-43B6-B58F-10C8DABA3BD0}" type="pres">
      <dgm:prSet presAssocID="{B93BE6F7-0AD8-4C3D-9EB5-3DBE801C8D2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9863111-D346-43E8-9DBB-2C00640E2849}" type="presOf" srcId="{3571FA15-6727-41A3-91A1-92093DB08610}" destId="{2F4AFEDB-1E64-4D51-B4D2-5FBE527F8F8C}" srcOrd="0" destOrd="0" presId="urn:microsoft.com/office/officeart/2018/2/layout/IconVerticalSolidList"/>
    <dgm:cxn modelId="{51E5F367-F3BE-41D3-97F5-6B450BEB8AB1}" srcId="{01F9B417-5F0B-4AB4-B3D7-142E00AE75AF}" destId="{3571FA15-6727-41A3-91A1-92093DB08610}" srcOrd="2" destOrd="0" parTransId="{7781B5B9-AD94-4FB4-B301-B6EFD750425B}" sibTransId="{4219B04A-4E6B-43A1-BFF0-9353EA7C3DDA}"/>
    <dgm:cxn modelId="{735180A8-F504-4FCE-B3E7-A66E1DA651CB}" type="presOf" srcId="{01F9B417-5F0B-4AB4-B3D7-142E00AE75AF}" destId="{514E0F34-4683-43F6-B5B7-14366D165125}" srcOrd="0" destOrd="0" presId="urn:microsoft.com/office/officeart/2018/2/layout/IconVerticalSolidList"/>
    <dgm:cxn modelId="{A864A7BE-DF11-42F4-A44B-660055090324}" srcId="{01F9B417-5F0B-4AB4-B3D7-142E00AE75AF}" destId="{C87A07FF-AA76-4EFD-898D-DCE328D2F6C3}" srcOrd="1" destOrd="0" parTransId="{90E4E626-BAA1-4F7C-92E8-3102F6E46B91}" sibTransId="{CE92282F-D0DB-4D9D-AC65-6C3ED7ED39B0}"/>
    <dgm:cxn modelId="{B9BDECC0-CE5C-44DE-A7AB-2B1B03187058}" type="presOf" srcId="{C87A07FF-AA76-4EFD-898D-DCE328D2F6C3}" destId="{024D4454-70D8-4562-A80C-2AA62491369E}" srcOrd="0" destOrd="0" presId="urn:microsoft.com/office/officeart/2018/2/layout/IconVerticalSolidList"/>
    <dgm:cxn modelId="{07EBAAC4-2EDF-45BD-B3FC-7E9EF9B9E15A}" srcId="{01F9B417-5F0B-4AB4-B3D7-142E00AE75AF}" destId="{6D41FAE9-4DA6-4B17-AA6F-02F90FD170DB}" srcOrd="0" destOrd="0" parTransId="{1B5A6A8B-1A28-4765-A433-1FC6D1316E4C}" sibTransId="{7DECE22B-3B5D-4E5D-98ED-E4793BC2206F}"/>
    <dgm:cxn modelId="{6F4BC8EB-C004-4B0F-9749-9D2121723F8A}" type="presOf" srcId="{6D41FAE9-4DA6-4B17-AA6F-02F90FD170DB}" destId="{B59D5F07-77AE-439F-BC1B-54BAB1973E1F}" srcOrd="0" destOrd="0" presId="urn:microsoft.com/office/officeart/2018/2/layout/IconVerticalSolidList"/>
    <dgm:cxn modelId="{0B53CAEF-2A1E-46FA-960D-8A809F373DA5}" srcId="{01F9B417-5F0B-4AB4-B3D7-142E00AE75AF}" destId="{B93BE6F7-0AD8-4C3D-9EB5-3DBE801C8D28}" srcOrd="3" destOrd="0" parTransId="{1A2C3600-B10A-4234-81E2-C2255FFC7AF6}" sibTransId="{75B42AD4-3ED7-4DB6-9096-B77B7C8FEFF6}"/>
    <dgm:cxn modelId="{BD4A31F1-5DE7-47AE-89B7-12DCD2D4A54E}" type="presOf" srcId="{B93BE6F7-0AD8-4C3D-9EB5-3DBE801C8D28}" destId="{28C7D113-6974-43B6-B58F-10C8DABA3BD0}" srcOrd="0" destOrd="0" presId="urn:microsoft.com/office/officeart/2018/2/layout/IconVerticalSolidList"/>
    <dgm:cxn modelId="{20C4CD8E-0E7F-4714-AE16-FD46F139708C}" type="presParOf" srcId="{514E0F34-4683-43F6-B5B7-14366D165125}" destId="{0655CC92-53CA-452E-8B93-C83D65841F04}" srcOrd="0" destOrd="0" presId="urn:microsoft.com/office/officeart/2018/2/layout/IconVerticalSolidList"/>
    <dgm:cxn modelId="{FE21412A-3AE6-4993-B7B5-84A85D4AF74C}" type="presParOf" srcId="{0655CC92-53CA-452E-8B93-C83D65841F04}" destId="{59D0F6B4-A23F-478D-A1D2-7441C665E598}" srcOrd="0" destOrd="0" presId="urn:microsoft.com/office/officeart/2018/2/layout/IconVerticalSolidList"/>
    <dgm:cxn modelId="{52CEEED9-5CD4-4650-B522-1BEECB6863A6}" type="presParOf" srcId="{0655CC92-53CA-452E-8B93-C83D65841F04}" destId="{D30A23C5-6EE9-4640-94BE-85D06C68A41E}" srcOrd="1" destOrd="0" presId="urn:microsoft.com/office/officeart/2018/2/layout/IconVerticalSolidList"/>
    <dgm:cxn modelId="{9AEDBFA5-4DDF-443C-AB4A-B7C936D0282A}" type="presParOf" srcId="{0655CC92-53CA-452E-8B93-C83D65841F04}" destId="{7857B427-E886-4545-AF81-BD47245D99AB}" srcOrd="2" destOrd="0" presId="urn:microsoft.com/office/officeart/2018/2/layout/IconVerticalSolidList"/>
    <dgm:cxn modelId="{6CFB216C-72E6-4710-931C-703086C2FB9C}" type="presParOf" srcId="{0655CC92-53CA-452E-8B93-C83D65841F04}" destId="{B59D5F07-77AE-439F-BC1B-54BAB1973E1F}" srcOrd="3" destOrd="0" presId="urn:microsoft.com/office/officeart/2018/2/layout/IconVerticalSolidList"/>
    <dgm:cxn modelId="{E112A3C8-CCB9-44E1-B8BB-74B833A09DF3}" type="presParOf" srcId="{514E0F34-4683-43F6-B5B7-14366D165125}" destId="{EF9B730E-A795-4370-B737-7D450233D86A}" srcOrd="1" destOrd="0" presId="urn:microsoft.com/office/officeart/2018/2/layout/IconVerticalSolidList"/>
    <dgm:cxn modelId="{F79D863D-674F-4E5A-9EC1-B0086323D815}" type="presParOf" srcId="{514E0F34-4683-43F6-B5B7-14366D165125}" destId="{D4CE9C90-E982-49F2-9A38-187CD04DC0DB}" srcOrd="2" destOrd="0" presId="urn:microsoft.com/office/officeart/2018/2/layout/IconVerticalSolidList"/>
    <dgm:cxn modelId="{6F56A812-DACA-485C-BB30-2EF4D6B10102}" type="presParOf" srcId="{D4CE9C90-E982-49F2-9A38-187CD04DC0DB}" destId="{CEA9136E-CD3E-4BA2-854C-E934A2DC1BBD}" srcOrd="0" destOrd="0" presId="urn:microsoft.com/office/officeart/2018/2/layout/IconVerticalSolidList"/>
    <dgm:cxn modelId="{E834640A-8300-45E4-B7CD-A192740D8096}" type="presParOf" srcId="{D4CE9C90-E982-49F2-9A38-187CD04DC0DB}" destId="{BB6EB40D-C9E3-4631-A347-4E1BAE72F085}" srcOrd="1" destOrd="0" presId="urn:microsoft.com/office/officeart/2018/2/layout/IconVerticalSolidList"/>
    <dgm:cxn modelId="{0ACFAFDD-004A-4A6B-A9E0-0FE4046BB69C}" type="presParOf" srcId="{D4CE9C90-E982-49F2-9A38-187CD04DC0DB}" destId="{50D40F89-24C5-4F13-B4F8-05D3BBBADBC9}" srcOrd="2" destOrd="0" presId="urn:microsoft.com/office/officeart/2018/2/layout/IconVerticalSolidList"/>
    <dgm:cxn modelId="{EFE61B01-4703-48C8-A239-2D19718369B3}" type="presParOf" srcId="{D4CE9C90-E982-49F2-9A38-187CD04DC0DB}" destId="{024D4454-70D8-4562-A80C-2AA62491369E}" srcOrd="3" destOrd="0" presId="urn:microsoft.com/office/officeart/2018/2/layout/IconVerticalSolidList"/>
    <dgm:cxn modelId="{31723F5A-B923-4815-BCA2-047641C77529}" type="presParOf" srcId="{514E0F34-4683-43F6-B5B7-14366D165125}" destId="{DFCFB836-667A-4825-9024-C6BFD9296AC4}" srcOrd="3" destOrd="0" presId="urn:microsoft.com/office/officeart/2018/2/layout/IconVerticalSolidList"/>
    <dgm:cxn modelId="{DFD9A1DB-D16F-4B85-BBB2-E0C54CFFDEE4}" type="presParOf" srcId="{514E0F34-4683-43F6-B5B7-14366D165125}" destId="{1A656DD7-CF16-4B63-9D13-1DB16F66FD9C}" srcOrd="4" destOrd="0" presId="urn:microsoft.com/office/officeart/2018/2/layout/IconVerticalSolidList"/>
    <dgm:cxn modelId="{24F09B57-ECD9-4305-9E9D-4EBF068FD24B}" type="presParOf" srcId="{1A656DD7-CF16-4B63-9D13-1DB16F66FD9C}" destId="{926EC5DE-3997-43DE-959D-0EC5FFB46485}" srcOrd="0" destOrd="0" presId="urn:microsoft.com/office/officeart/2018/2/layout/IconVerticalSolidList"/>
    <dgm:cxn modelId="{372217BF-BD0C-4288-BDED-C62C7E7FACD8}" type="presParOf" srcId="{1A656DD7-CF16-4B63-9D13-1DB16F66FD9C}" destId="{0CC9ED1D-D9B5-4D5A-8A09-05B4AAE74854}" srcOrd="1" destOrd="0" presId="urn:microsoft.com/office/officeart/2018/2/layout/IconVerticalSolidList"/>
    <dgm:cxn modelId="{0610B4DB-74AE-45D0-91FB-7854730211A7}" type="presParOf" srcId="{1A656DD7-CF16-4B63-9D13-1DB16F66FD9C}" destId="{FCE8A6DB-B724-4466-B22F-A12A6BA474AF}" srcOrd="2" destOrd="0" presId="urn:microsoft.com/office/officeart/2018/2/layout/IconVerticalSolidList"/>
    <dgm:cxn modelId="{E0289DDF-31EF-4AE6-AF65-82057DA16F14}" type="presParOf" srcId="{1A656DD7-CF16-4B63-9D13-1DB16F66FD9C}" destId="{2F4AFEDB-1E64-4D51-B4D2-5FBE527F8F8C}" srcOrd="3" destOrd="0" presId="urn:microsoft.com/office/officeart/2018/2/layout/IconVerticalSolidList"/>
    <dgm:cxn modelId="{88FCB473-1CB7-4F3D-AD28-428D959C1333}" type="presParOf" srcId="{514E0F34-4683-43F6-B5B7-14366D165125}" destId="{3E11BAD1-F49D-42FF-9D3D-9DD97E110925}" srcOrd="5" destOrd="0" presId="urn:microsoft.com/office/officeart/2018/2/layout/IconVerticalSolidList"/>
    <dgm:cxn modelId="{DF6A3F4E-7E99-476F-8C57-59196CB2F49F}" type="presParOf" srcId="{514E0F34-4683-43F6-B5B7-14366D165125}" destId="{7A1E964D-E3F5-4E17-9058-F0AAA07DDBF2}" srcOrd="6" destOrd="0" presId="urn:microsoft.com/office/officeart/2018/2/layout/IconVerticalSolidList"/>
    <dgm:cxn modelId="{66962E05-95DC-4D75-AB5E-A4A7568EFF9B}" type="presParOf" srcId="{7A1E964D-E3F5-4E17-9058-F0AAA07DDBF2}" destId="{846C0CF8-0A3C-425A-899C-8358CF78CACE}" srcOrd="0" destOrd="0" presId="urn:microsoft.com/office/officeart/2018/2/layout/IconVerticalSolidList"/>
    <dgm:cxn modelId="{8434E64A-695C-402F-97E0-5CB6534DB948}" type="presParOf" srcId="{7A1E964D-E3F5-4E17-9058-F0AAA07DDBF2}" destId="{DB59A046-FE5A-4C41-A140-13763EE7C53A}" srcOrd="1" destOrd="0" presId="urn:microsoft.com/office/officeart/2018/2/layout/IconVerticalSolidList"/>
    <dgm:cxn modelId="{6CF32515-7789-46EE-A69B-FE396B37069B}" type="presParOf" srcId="{7A1E964D-E3F5-4E17-9058-F0AAA07DDBF2}" destId="{EB83D526-B048-4A2E-BF97-12AB00F49FEB}" srcOrd="2" destOrd="0" presId="urn:microsoft.com/office/officeart/2018/2/layout/IconVerticalSolidList"/>
    <dgm:cxn modelId="{C076D9F7-D1F0-41C3-A07F-034C3F7C8278}" type="presParOf" srcId="{7A1E964D-E3F5-4E17-9058-F0AAA07DDBF2}" destId="{28C7D113-6974-43B6-B58F-10C8DABA3B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6BBF1-E276-42C8-8C92-F01D8448BD77}">
      <dsp:nvSpPr>
        <dsp:cNvPr id="0" name=""/>
        <dsp:cNvSpPr/>
      </dsp:nvSpPr>
      <dsp:spPr>
        <a:xfrm>
          <a:off x="0" y="94062"/>
          <a:ext cx="6683374" cy="6908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baseline="0" dirty="0" err="1"/>
            <a:t>Voda</a:t>
          </a:r>
          <a:r>
            <a:rPr lang="en-GB" sz="1900" b="1" kern="1200" baseline="0" dirty="0"/>
            <a:t> </a:t>
          </a:r>
          <a:r>
            <a:rPr lang="en-GB" sz="1900" b="1" kern="1200" baseline="0" dirty="0" err="1"/>
            <a:t>otapa</a:t>
          </a:r>
          <a:r>
            <a:rPr lang="en-GB" sz="1900" b="1" kern="1200" baseline="0" dirty="0"/>
            <a:t>: </a:t>
          </a:r>
          <a:r>
            <a:rPr lang="en-GB" sz="1900" b="1" kern="1200" baseline="0" dirty="0" err="1"/>
            <a:t>mineralne</a:t>
          </a:r>
          <a:r>
            <a:rPr lang="en-GB" sz="1900" b="1" kern="1200" baseline="0" dirty="0"/>
            <a:t> </a:t>
          </a:r>
          <a:r>
            <a:rPr lang="en-GB" sz="1900" b="1" kern="1200" baseline="0" dirty="0" err="1"/>
            <a:t>tvari</a:t>
          </a:r>
          <a:r>
            <a:rPr lang="en-GB" sz="1900" b="1" kern="1200" baseline="0" dirty="0"/>
            <a:t> ( </a:t>
          </a:r>
          <a:r>
            <a:rPr lang="en-GB" sz="1900" kern="1200" baseline="0" dirty="0"/>
            <a:t>u </a:t>
          </a:r>
          <a:r>
            <a:rPr lang="en-GB" sz="1900" kern="1200" baseline="0" dirty="0" err="1"/>
            <a:t>morskoj</a:t>
          </a:r>
          <a:r>
            <a:rPr lang="en-GB" sz="1900" kern="1200" baseline="0" dirty="0"/>
            <a:t> </a:t>
          </a:r>
          <a:r>
            <a:rPr lang="en-GB" sz="1900" kern="1200" baseline="0" dirty="0" err="1"/>
            <a:t>vodi</a:t>
          </a:r>
          <a:r>
            <a:rPr lang="en-GB" sz="1900" kern="1200" baseline="0" dirty="0"/>
            <a:t> je </a:t>
          </a:r>
          <a:r>
            <a:rPr lang="en-GB" sz="1900" kern="1200" baseline="0" dirty="0" err="1"/>
            <a:t>najviše</a:t>
          </a:r>
          <a:r>
            <a:rPr lang="en-GB" sz="1900" kern="1200" baseline="0" dirty="0"/>
            <a:t> soli)</a:t>
          </a:r>
          <a:endParaRPr lang="en-US" sz="1900" kern="1200" dirty="0"/>
        </a:p>
      </dsp:txBody>
      <dsp:txXfrm>
        <a:off x="33725" y="127787"/>
        <a:ext cx="6615924" cy="623416"/>
      </dsp:txXfrm>
    </dsp:sp>
    <dsp:sp modelId="{A1AEEE80-1423-40D4-A962-1B5F6131D671}">
      <dsp:nvSpPr>
        <dsp:cNvPr id="0" name=""/>
        <dsp:cNvSpPr/>
      </dsp:nvSpPr>
      <dsp:spPr>
        <a:xfrm>
          <a:off x="0" y="839649"/>
          <a:ext cx="6683374" cy="690866"/>
        </a:xfrm>
        <a:prstGeom prst="roundRect">
          <a:avLst/>
        </a:prstGeom>
        <a:gradFill rotWithShape="0">
          <a:gsLst>
            <a:gs pos="0">
              <a:schemeClr val="accent2">
                <a:hueOff val="-472189"/>
                <a:satOff val="-4306"/>
                <a:lumOff val="-78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72189"/>
                <a:satOff val="-4306"/>
                <a:lumOff val="-78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72189"/>
                <a:satOff val="-4306"/>
                <a:lumOff val="-78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 dirty="0"/>
            <a:t>U </a:t>
          </a:r>
          <a:r>
            <a:rPr lang="en-GB" sz="1900" kern="1200" baseline="0" dirty="0" err="1"/>
            <a:t>kopnenim</a:t>
          </a:r>
          <a:r>
            <a:rPr lang="en-GB" sz="1900" kern="1200" baseline="0" dirty="0"/>
            <a:t> </a:t>
          </a:r>
          <a:r>
            <a:rPr lang="en-GB" sz="1900" kern="1200" baseline="0" dirty="0" err="1"/>
            <a:t>vodama</a:t>
          </a:r>
          <a:r>
            <a:rPr lang="en-GB" sz="1900" kern="1200" baseline="0" dirty="0"/>
            <a:t> </a:t>
          </a:r>
          <a:r>
            <a:rPr lang="en-GB" sz="1900" kern="1200" baseline="0" dirty="0" err="1"/>
            <a:t>najviše</a:t>
          </a:r>
          <a:r>
            <a:rPr lang="en-GB" sz="1900" kern="1200" baseline="0" dirty="0"/>
            <a:t> je </a:t>
          </a:r>
          <a:r>
            <a:rPr lang="en-GB" sz="1900" kern="1200" baseline="0" dirty="0" err="1"/>
            <a:t>vapnenca</a:t>
          </a:r>
          <a:endParaRPr lang="en-US" sz="1900" kern="1200" dirty="0"/>
        </a:p>
      </dsp:txBody>
      <dsp:txXfrm>
        <a:off x="33725" y="873374"/>
        <a:ext cx="6615924" cy="623416"/>
      </dsp:txXfrm>
    </dsp:sp>
    <dsp:sp modelId="{D3C8DD6A-F1DC-4176-B695-E3F8F2D2CA3F}">
      <dsp:nvSpPr>
        <dsp:cNvPr id="0" name=""/>
        <dsp:cNvSpPr/>
      </dsp:nvSpPr>
      <dsp:spPr>
        <a:xfrm>
          <a:off x="0" y="1585235"/>
          <a:ext cx="6683374" cy="690866"/>
        </a:xfrm>
        <a:prstGeom prst="roundRect">
          <a:avLst/>
        </a:prstGeom>
        <a:gradFill rotWithShape="0">
          <a:gsLst>
            <a:gs pos="0">
              <a:schemeClr val="accent2">
                <a:hueOff val="-944377"/>
                <a:satOff val="-8612"/>
                <a:lumOff val="-156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944377"/>
                <a:satOff val="-8612"/>
                <a:lumOff val="-156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944377"/>
                <a:satOff val="-8612"/>
                <a:lumOff val="-156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baseline="0"/>
            <a:t>PLINOVE  </a:t>
          </a:r>
          <a:r>
            <a:rPr lang="en-GB" sz="1900" kern="1200" baseline="0"/>
            <a:t> (kisik –organizmi ga koriste za disanje)</a:t>
          </a:r>
          <a:endParaRPr lang="en-US" sz="1900" kern="1200"/>
        </a:p>
      </dsp:txBody>
      <dsp:txXfrm>
        <a:off x="33725" y="1618960"/>
        <a:ext cx="6615924" cy="623416"/>
      </dsp:txXfrm>
    </dsp:sp>
    <dsp:sp modelId="{2F7DE720-4F66-4D5B-BFF5-532E37C19E18}">
      <dsp:nvSpPr>
        <dsp:cNvPr id="0" name=""/>
        <dsp:cNvSpPr/>
      </dsp:nvSpPr>
      <dsp:spPr>
        <a:xfrm>
          <a:off x="0" y="2330822"/>
          <a:ext cx="6683374" cy="690866"/>
        </a:xfrm>
        <a:prstGeom prst="roundRect">
          <a:avLst/>
        </a:prstGeom>
        <a:gradFill rotWithShape="0">
          <a:gsLst>
            <a:gs pos="0">
              <a:schemeClr val="accent2">
                <a:hueOff val="-1416566"/>
                <a:satOff val="-12919"/>
                <a:lumOff val="-235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16566"/>
                <a:satOff val="-12919"/>
                <a:lumOff val="-235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16566"/>
                <a:satOff val="-12919"/>
                <a:lumOff val="-235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/>
            <a:t>ugljikov dioksid-biljke ga koriste za fotosintezu)</a:t>
          </a:r>
          <a:endParaRPr lang="en-US" sz="1900" kern="1200"/>
        </a:p>
      </dsp:txBody>
      <dsp:txXfrm>
        <a:off x="33725" y="2364547"/>
        <a:ext cx="6615924" cy="623416"/>
      </dsp:txXfrm>
    </dsp:sp>
    <dsp:sp modelId="{99A9676D-DD5A-45DE-9802-F97B2578B12A}">
      <dsp:nvSpPr>
        <dsp:cNvPr id="0" name=""/>
        <dsp:cNvSpPr/>
      </dsp:nvSpPr>
      <dsp:spPr>
        <a:xfrm>
          <a:off x="0" y="3076409"/>
          <a:ext cx="6683374" cy="690866"/>
        </a:xfrm>
        <a:prstGeom prst="roundRect">
          <a:avLst/>
        </a:prstGeom>
        <a:gradFill rotWithShape="0">
          <a:gsLst>
            <a:gs pos="0">
              <a:schemeClr val="accent2">
                <a:hueOff val="-1888755"/>
                <a:satOff val="-17225"/>
                <a:lumOff val="-313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888755"/>
                <a:satOff val="-17225"/>
                <a:lumOff val="-313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888755"/>
                <a:satOff val="-17225"/>
                <a:lumOff val="-313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/>
            <a:t>MORE ima veću gustoću od kopnenih voda jer sadrži više otopljenih mineralnih tvari-soli </a:t>
          </a:r>
          <a:endParaRPr lang="en-US" sz="1900" kern="1200"/>
        </a:p>
      </dsp:txBody>
      <dsp:txXfrm>
        <a:off x="33725" y="3110134"/>
        <a:ext cx="6615924" cy="623416"/>
      </dsp:txXfrm>
    </dsp:sp>
    <dsp:sp modelId="{09FDCB6F-7E13-4406-A6CD-FFE5EE2834E4}">
      <dsp:nvSpPr>
        <dsp:cNvPr id="0" name=""/>
        <dsp:cNvSpPr/>
      </dsp:nvSpPr>
      <dsp:spPr>
        <a:xfrm>
          <a:off x="0" y="3821995"/>
          <a:ext cx="6683374" cy="690866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 dirty="0"/>
            <a:t>U </a:t>
          </a:r>
          <a:r>
            <a:rPr lang="en-GB" sz="1900" kern="1200" baseline="0" dirty="0" err="1"/>
            <a:t>moru</a:t>
          </a:r>
          <a:r>
            <a:rPr lang="en-GB" sz="1900" kern="1200" baseline="0" dirty="0"/>
            <a:t> </a:t>
          </a:r>
          <a:r>
            <a:rPr lang="en-GB" sz="1900" kern="1200" baseline="0" dirty="0" err="1"/>
            <a:t>lakše</a:t>
          </a:r>
          <a:r>
            <a:rPr lang="en-GB" sz="1900" kern="1200" baseline="0" dirty="0"/>
            <a:t> </a:t>
          </a:r>
          <a:r>
            <a:rPr lang="en-GB" sz="1900" kern="1200" baseline="0" dirty="0" err="1"/>
            <a:t>plivamo</a:t>
          </a:r>
          <a:r>
            <a:rPr lang="en-GB" sz="1900" kern="1200" baseline="0" dirty="0"/>
            <a:t> </a:t>
          </a:r>
          <a:r>
            <a:rPr lang="en-GB" sz="1900" kern="1200" baseline="0" dirty="0" err="1"/>
            <a:t>nego</a:t>
          </a:r>
          <a:r>
            <a:rPr lang="en-GB" sz="1900" kern="1200" baseline="0" dirty="0"/>
            <a:t> u </a:t>
          </a:r>
          <a:r>
            <a:rPr lang="en-GB" sz="1900" kern="1200" baseline="0" dirty="0" err="1"/>
            <a:t>rijeci-prisjeti</a:t>
          </a:r>
          <a:r>
            <a:rPr lang="en-GB" sz="1900" kern="1200" baseline="0" dirty="0"/>
            <a:t> se što je </a:t>
          </a:r>
          <a:r>
            <a:rPr lang="en-GB" sz="1900" kern="1200" baseline="0" dirty="0" err="1"/>
            <a:t>uzgon</a:t>
          </a:r>
          <a:r>
            <a:rPr lang="en-GB" sz="1900" kern="1200" baseline="0" dirty="0"/>
            <a:t>! </a:t>
          </a:r>
          <a:endParaRPr lang="en-US" sz="1900" kern="1200" dirty="0"/>
        </a:p>
      </dsp:txBody>
      <dsp:txXfrm>
        <a:off x="33725" y="3855720"/>
        <a:ext cx="6615924" cy="623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943FD-2E36-4A8B-BCEE-CE9FD9F96185}">
      <dsp:nvSpPr>
        <dsp:cNvPr id="0" name=""/>
        <dsp:cNvSpPr/>
      </dsp:nvSpPr>
      <dsp:spPr>
        <a:xfrm>
          <a:off x="0" y="0"/>
          <a:ext cx="8808720" cy="9087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baseline="0"/>
            <a:t>SVJETLOST Kod plitkih kopnenih voda najčešće dopire do dna I omogućuje bujan život organizama</a:t>
          </a:r>
          <a:endParaRPr lang="en-US" sz="2600" kern="1200"/>
        </a:p>
      </dsp:txBody>
      <dsp:txXfrm>
        <a:off x="26616" y="26616"/>
        <a:ext cx="7828139" cy="855488"/>
      </dsp:txXfrm>
    </dsp:sp>
    <dsp:sp modelId="{E829BA12-C137-4D94-B3B5-8FF30510BAAF}">
      <dsp:nvSpPr>
        <dsp:cNvPr id="0" name=""/>
        <dsp:cNvSpPr/>
      </dsp:nvSpPr>
      <dsp:spPr>
        <a:xfrm>
          <a:off x="777239" y="1060173"/>
          <a:ext cx="8808720" cy="908720"/>
        </a:xfrm>
        <a:prstGeom prst="roundRect">
          <a:avLst>
            <a:gd name="adj" fmla="val 10000"/>
          </a:avLst>
        </a:prstGeom>
        <a:solidFill>
          <a:schemeClr val="accent2">
            <a:hueOff val="-1180472"/>
            <a:satOff val="-10766"/>
            <a:lumOff val="-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baseline="0"/>
            <a:t>Važna za </a:t>
          </a:r>
          <a:r>
            <a:rPr lang="en-GB" sz="2600" b="1" kern="1200" baseline="0"/>
            <a:t>fotosintezu biljaka</a:t>
          </a:r>
          <a:endParaRPr lang="en-US" sz="2600" kern="1200"/>
        </a:p>
      </dsp:txBody>
      <dsp:txXfrm>
        <a:off x="803855" y="1086789"/>
        <a:ext cx="7387579" cy="855488"/>
      </dsp:txXfrm>
    </dsp:sp>
    <dsp:sp modelId="{A43B62AF-12BC-458B-A21D-86CEE5DAF4F8}">
      <dsp:nvSpPr>
        <dsp:cNvPr id="0" name=""/>
        <dsp:cNvSpPr/>
      </dsp:nvSpPr>
      <dsp:spPr>
        <a:xfrm>
          <a:off x="1554479" y="2120346"/>
          <a:ext cx="8808720" cy="908720"/>
        </a:xfrm>
        <a:prstGeom prst="roundRect">
          <a:avLst>
            <a:gd name="adj" fmla="val 10000"/>
          </a:avLst>
        </a:prstGeom>
        <a:solidFill>
          <a:schemeClr val="accent2">
            <a:hueOff val="-2360944"/>
            <a:satOff val="-21531"/>
            <a:lumOff val="-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baseline="0"/>
            <a:t>U tekućicama su snažne struje ,u stajačicama voda je mirna,živi svijet je brojniji</a:t>
          </a:r>
          <a:endParaRPr lang="en-US" sz="2600" kern="1200"/>
        </a:p>
      </dsp:txBody>
      <dsp:txXfrm>
        <a:off x="1581095" y="2146962"/>
        <a:ext cx="7387579" cy="855488"/>
      </dsp:txXfrm>
    </dsp:sp>
    <dsp:sp modelId="{D0F20F68-DECA-4749-83F7-9B878838AD96}">
      <dsp:nvSpPr>
        <dsp:cNvPr id="0" name=""/>
        <dsp:cNvSpPr/>
      </dsp:nvSpPr>
      <dsp:spPr>
        <a:xfrm>
          <a:off x="8218051" y="689112"/>
          <a:ext cx="590668" cy="590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350951" y="689112"/>
        <a:ext cx="324868" cy="444478"/>
      </dsp:txXfrm>
    </dsp:sp>
    <dsp:sp modelId="{1339E468-B8B3-4AA6-A232-952FC27212C4}">
      <dsp:nvSpPr>
        <dsp:cNvPr id="0" name=""/>
        <dsp:cNvSpPr/>
      </dsp:nvSpPr>
      <dsp:spPr>
        <a:xfrm>
          <a:off x="8995291" y="1743228"/>
          <a:ext cx="590668" cy="590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073021"/>
            <a:satOff val="-20232"/>
            <a:lumOff val="-164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073021"/>
              <a:satOff val="-20232"/>
              <a:lumOff val="-1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9128191" y="1743228"/>
        <a:ext cx="324868" cy="444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0F6B4-A23F-478D-A1D2-7441C665E598}">
      <dsp:nvSpPr>
        <dsp:cNvPr id="0" name=""/>
        <dsp:cNvSpPr/>
      </dsp:nvSpPr>
      <dsp:spPr>
        <a:xfrm>
          <a:off x="0" y="1912"/>
          <a:ext cx="7792524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A23C5-6EE9-4640-94BE-85D06C68A41E}">
      <dsp:nvSpPr>
        <dsp:cNvPr id="0" name=""/>
        <dsp:cNvSpPr/>
      </dsp:nvSpPr>
      <dsp:spPr>
        <a:xfrm>
          <a:off x="293144" y="219953"/>
          <a:ext cx="532990" cy="532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D5F07-77AE-439F-BC1B-54BAB1973E1F}">
      <dsp:nvSpPr>
        <dsp:cNvPr id="0" name=""/>
        <dsp:cNvSpPr/>
      </dsp:nvSpPr>
      <dsp:spPr>
        <a:xfrm>
          <a:off x="1119280" y="1912"/>
          <a:ext cx="6673243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Nakon</a:t>
          </a:r>
          <a:r>
            <a:rPr lang="en-GB" sz="1700" kern="1200" dirty="0"/>
            <a:t> </a:t>
          </a:r>
          <a:r>
            <a:rPr lang="en-GB" sz="1700" kern="1200" dirty="0" err="1"/>
            <a:t>pročitanog</a:t>
          </a:r>
          <a:r>
            <a:rPr lang="en-GB" sz="1700" kern="1200" dirty="0"/>
            <a:t> </a:t>
          </a:r>
          <a:r>
            <a:rPr lang="en-GB" sz="1700" kern="1200" dirty="0" err="1"/>
            <a:t>teksta</a:t>
          </a:r>
          <a:r>
            <a:rPr lang="en-GB" sz="1700" kern="1200" dirty="0"/>
            <a:t> iz </a:t>
          </a:r>
          <a:r>
            <a:rPr lang="en-GB" sz="1700" kern="1200" dirty="0" err="1"/>
            <a:t>udžbenika</a:t>
          </a:r>
          <a:r>
            <a:rPr lang="en-GB" sz="1700" kern="1200" dirty="0"/>
            <a:t> i </a:t>
          </a:r>
          <a:r>
            <a:rPr lang="en-GB" sz="1700" kern="1200" dirty="0" err="1"/>
            <a:t>prezentacije</a:t>
          </a:r>
          <a:r>
            <a:rPr lang="en-GB" sz="1700" kern="1200" dirty="0"/>
            <a:t>, </a:t>
          </a:r>
          <a:r>
            <a:rPr lang="en-GB" sz="1700" kern="1200" dirty="0" err="1"/>
            <a:t>zapišite</a:t>
          </a:r>
          <a:r>
            <a:rPr lang="en-GB" sz="1700" kern="1200" dirty="0"/>
            <a:t> u </a:t>
          </a:r>
          <a:r>
            <a:rPr lang="en-GB" sz="1700" kern="1200" dirty="0" err="1"/>
            <a:t>bilježnice</a:t>
          </a:r>
          <a:r>
            <a:rPr lang="en-GB" sz="1700" kern="1200" dirty="0"/>
            <a:t> </a:t>
          </a:r>
          <a:r>
            <a:rPr lang="en-GB" sz="1700" kern="1200" dirty="0" err="1"/>
            <a:t>razlike</a:t>
          </a:r>
          <a:r>
            <a:rPr lang="en-GB" sz="1700" kern="1200" dirty="0"/>
            <a:t> u </a:t>
          </a:r>
          <a:r>
            <a:rPr lang="en-GB" sz="1700" kern="1200" dirty="0" err="1"/>
            <a:t>životnim</a:t>
          </a:r>
          <a:r>
            <a:rPr lang="en-GB" sz="1700" kern="1200" dirty="0"/>
            <a:t> </a:t>
          </a:r>
          <a:r>
            <a:rPr lang="en-GB" sz="1700" kern="1200" dirty="0" err="1"/>
            <a:t>uvjetima</a:t>
          </a:r>
          <a:r>
            <a:rPr lang="en-GB" sz="1700" kern="1200" dirty="0"/>
            <a:t> </a:t>
          </a:r>
          <a:r>
            <a:rPr lang="en-GB" sz="1700" kern="1200" dirty="0" err="1"/>
            <a:t>kopnenih</a:t>
          </a:r>
          <a:r>
            <a:rPr lang="en-GB" sz="1700" kern="1200" dirty="0"/>
            <a:t> </a:t>
          </a:r>
          <a:r>
            <a:rPr lang="en-GB" sz="1700" kern="1200" dirty="0" err="1"/>
            <a:t>voda,riješite</a:t>
          </a:r>
          <a:r>
            <a:rPr lang="en-GB" sz="1700" kern="1200" dirty="0"/>
            <a:t> </a:t>
          </a:r>
          <a:r>
            <a:rPr lang="en-GB" sz="1700" kern="1200" dirty="0" err="1"/>
            <a:t>kraka</a:t>
          </a:r>
          <a:r>
            <a:rPr lang="en-GB" sz="1700" kern="1200" dirty="0"/>
            <a:t> </a:t>
          </a:r>
          <a:r>
            <a:rPr lang="en-GB" sz="1700" kern="1200" dirty="0" err="1"/>
            <a:t>pitanja,pogledajte</a:t>
          </a:r>
          <a:r>
            <a:rPr lang="en-GB" sz="1700" kern="1200" dirty="0"/>
            <a:t> </a:t>
          </a:r>
          <a:r>
            <a:rPr lang="en-GB" sz="1700" kern="1200" dirty="0" err="1"/>
            <a:t>sadržaj</a:t>
          </a:r>
          <a:r>
            <a:rPr lang="en-GB" sz="1700" kern="1200" dirty="0"/>
            <a:t> </a:t>
          </a:r>
          <a:r>
            <a:rPr lang="en-GB" sz="1700" kern="1200" dirty="0" err="1"/>
            <a:t>na</a:t>
          </a:r>
          <a:r>
            <a:rPr lang="en-GB" sz="1700" kern="1200" dirty="0"/>
            <a:t> </a:t>
          </a:r>
          <a:r>
            <a:rPr lang="en-GB" sz="1700" kern="1200" dirty="0" err="1"/>
            <a:t>sljedećim</a:t>
          </a:r>
          <a:r>
            <a:rPr lang="en-GB" sz="1700" kern="1200" dirty="0"/>
            <a:t> </a:t>
          </a:r>
          <a:r>
            <a:rPr lang="en-GB" sz="1700" kern="1200" dirty="0" err="1"/>
            <a:t>poveznicama</a:t>
          </a:r>
          <a:r>
            <a:rPr lang="en-GB" sz="1700" kern="1200" dirty="0"/>
            <a:t> i </a:t>
          </a:r>
          <a:r>
            <a:rPr lang="en-GB" sz="1700" kern="1200" dirty="0" err="1"/>
            <a:t>ponovite</a:t>
          </a:r>
          <a:r>
            <a:rPr lang="en-GB" sz="1700" kern="1200" dirty="0"/>
            <a:t> što </a:t>
          </a:r>
          <a:r>
            <a:rPr lang="en-GB" sz="1700" kern="1200" dirty="0" err="1"/>
            <a:t>ste</a:t>
          </a:r>
          <a:r>
            <a:rPr lang="en-GB" sz="1700" kern="1200" dirty="0"/>
            <a:t> </a:t>
          </a:r>
          <a:r>
            <a:rPr lang="en-GB" sz="1700" kern="1200" dirty="0" err="1"/>
            <a:t>naučili</a:t>
          </a:r>
          <a:r>
            <a:rPr lang="en-GB" sz="1700" kern="1200" dirty="0"/>
            <a:t>:</a:t>
          </a:r>
          <a:endParaRPr lang="en-US" sz="1700" kern="1200" dirty="0"/>
        </a:p>
      </dsp:txBody>
      <dsp:txXfrm>
        <a:off x="1119280" y="1912"/>
        <a:ext cx="6673243" cy="969073"/>
      </dsp:txXfrm>
    </dsp:sp>
    <dsp:sp modelId="{CEA9136E-CD3E-4BA2-854C-E934A2DC1BBD}">
      <dsp:nvSpPr>
        <dsp:cNvPr id="0" name=""/>
        <dsp:cNvSpPr/>
      </dsp:nvSpPr>
      <dsp:spPr>
        <a:xfrm>
          <a:off x="0" y="1213254"/>
          <a:ext cx="7792524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EB40D-C9E3-4631-A347-4E1BAE72F085}">
      <dsp:nvSpPr>
        <dsp:cNvPr id="0" name=""/>
        <dsp:cNvSpPr/>
      </dsp:nvSpPr>
      <dsp:spPr>
        <a:xfrm>
          <a:off x="293144" y="1431296"/>
          <a:ext cx="532990" cy="532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D4454-70D8-4562-A80C-2AA62491369E}">
      <dsp:nvSpPr>
        <dsp:cNvPr id="0" name=""/>
        <dsp:cNvSpPr/>
      </dsp:nvSpPr>
      <dsp:spPr>
        <a:xfrm>
          <a:off x="1119280" y="1213254"/>
          <a:ext cx="6673243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hlinkClick xmlns:r="http://schemas.openxmlformats.org/officeDocument/2006/relationships" r:id="rId5"/>
            </a:rPr>
            <a:t>www.znam-neznam.info/6priroda/4-7/</a:t>
          </a:r>
          <a:endParaRPr lang="en-US" sz="1700" kern="1200" dirty="0"/>
        </a:p>
      </dsp:txBody>
      <dsp:txXfrm>
        <a:off x="1119280" y="1213254"/>
        <a:ext cx="6673243" cy="969073"/>
      </dsp:txXfrm>
    </dsp:sp>
    <dsp:sp modelId="{926EC5DE-3997-43DE-959D-0EC5FFB46485}">
      <dsp:nvSpPr>
        <dsp:cNvPr id="0" name=""/>
        <dsp:cNvSpPr/>
      </dsp:nvSpPr>
      <dsp:spPr>
        <a:xfrm>
          <a:off x="0" y="2424596"/>
          <a:ext cx="7792524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9ED1D-D9B5-4D5A-8A09-05B4AAE74854}">
      <dsp:nvSpPr>
        <dsp:cNvPr id="0" name=""/>
        <dsp:cNvSpPr/>
      </dsp:nvSpPr>
      <dsp:spPr>
        <a:xfrm>
          <a:off x="293144" y="2642638"/>
          <a:ext cx="532990" cy="53299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AFEDB-1E64-4D51-B4D2-5FBE527F8F8C}">
      <dsp:nvSpPr>
        <dsp:cNvPr id="0" name=""/>
        <dsp:cNvSpPr/>
      </dsp:nvSpPr>
      <dsp:spPr>
        <a:xfrm>
          <a:off x="1119280" y="2424596"/>
          <a:ext cx="6673243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hlinkClick xmlns:r="http://schemas.openxmlformats.org/officeDocument/2006/relationships" r:id="rId8"/>
            </a:rPr>
            <a:t>ww.youtube.com/</a:t>
          </a:r>
          <a:r>
            <a:rPr lang="en-GB" sz="1700" kern="1200" dirty="0" err="1">
              <a:hlinkClick xmlns:r="http://schemas.openxmlformats.org/officeDocument/2006/relationships" r:id="rId8"/>
            </a:rPr>
            <a:t>watch?v</a:t>
          </a:r>
          <a:r>
            <a:rPr lang="en-GB" sz="1700" kern="1200" dirty="0">
              <a:hlinkClick xmlns:r="http://schemas.openxmlformats.org/officeDocument/2006/relationships" r:id="rId8"/>
            </a:rPr>
            <a:t>=jzON1JStD-M</a:t>
          </a:r>
          <a:endParaRPr lang="en-US" sz="1700" kern="1200" dirty="0"/>
        </a:p>
      </dsp:txBody>
      <dsp:txXfrm>
        <a:off x="1119280" y="2424596"/>
        <a:ext cx="6673243" cy="969073"/>
      </dsp:txXfrm>
    </dsp:sp>
    <dsp:sp modelId="{846C0CF8-0A3C-425A-899C-8358CF78CACE}">
      <dsp:nvSpPr>
        <dsp:cNvPr id="0" name=""/>
        <dsp:cNvSpPr/>
      </dsp:nvSpPr>
      <dsp:spPr>
        <a:xfrm>
          <a:off x="0" y="3635939"/>
          <a:ext cx="7792524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9A046-FE5A-4C41-A140-13763EE7C53A}">
      <dsp:nvSpPr>
        <dsp:cNvPr id="0" name=""/>
        <dsp:cNvSpPr/>
      </dsp:nvSpPr>
      <dsp:spPr>
        <a:xfrm>
          <a:off x="80481" y="3853980"/>
          <a:ext cx="958317" cy="5329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38000" r="-38000"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7D113-6974-43B6-B58F-10C8DABA3BD0}">
      <dsp:nvSpPr>
        <dsp:cNvPr id="0" name=""/>
        <dsp:cNvSpPr/>
      </dsp:nvSpPr>
      <dsp:spPr>
        <a:xfrm>
          <a:off x="1119280" y="3635939"/>
          <a:ext cx="6673243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Pošaljite</a:t>
          </a:r>
          <a:r>
            <a:rPr lang="en-US" sz="1700" kern="1200" dirty="0"/>
            <a:t> u </a:t>
          </a:r>
          <a:r>
            <a:rPr lang="en-US" sz="1700" kern="1200" dirty="0" err="1"/>
            <a:t>virtualnui</a:t>
          </a:r>
          <a:r>
            <a:rPr lang="en-US" sz="1700" kern="1200" dirty="0"/>
            <a:t> </a:t>
          </a:r>
          <a:r>
            <a:rPr lang="en-US" sz="1700" kern="1200" dirty="0" err="1"/>
            <a:t>učionicu</a:t>
          </a:r>
          <a:r>
            <a:rPr lang="en-US" sz="1700" kern="1200" dirty="0"/>
            <a:t> </a:t>
          </a:r>
          <a:r>
            <a:rPr lang="en-US" sz="1700" kern="1200" dirty="0" err="1"/>
            <a:t>sliku</a:t>
          </a:r>
          <a:r>
            <a:rPr lang="en-US" sz="1700" kern="1200" dirty="0"/>
            <a:t> </a:t>
          </a:r>
          <a:r>
            <a:rPr lang="en-US" sz="1700" kern="1200" dirty="0" err="1"/>
            <a:t>bilješki</a:t>
          </a:r>
          <a:r>
            <a:rPr lang="en-US" sz="1700" kern="1200" dirty="0"/>
            <a:t> i </a:t>
          </a:r>
          <a:r>
            <a:rPr lang="en-US" sz="1700" kern="1200" dirty="0" err="1"/>
            <a:t>riješenih</a:t>
          </a:r>
          <a:r>
            <a:rPr lang="en-US" sz="1700" kern="1200" dirty="0"/>
            <a:t> </a:t>
          </a:r>
          <a:r>
            <a:rPr lang="en-US" sz="1700" kern="1200" dirty="0" err="1"/>
            <a:t>pitanja</a:t>
          </a:r>
          <a:r>
            <a:rPr lang="en-US" sz="1700" kern="1200" dirty="0"/>
            <a:t>. </a:t>
          </a:r>
        </a:p>
      </dsp:txBody>
      <dsp:txXfrm>
        <a:off x="1119280" y="3635939"/>
        <a:ext cx="6673243" cy="969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2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56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6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6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5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2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6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0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9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1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8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9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7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80369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oda_na_Mars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itlose-mediterrane-schoenheit.de/mitteldalmatien/baska-voda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ladk%C3%A1_voda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voda, rijeka, priroda, na otvorenom&#10;&#10;Opis je automatski generiran">
            <a:extLst>
              <a:ext uri="{FF2B5EF4-FFF2-40B4-BE49-F238E27FC236}">
                <a16:creationId xmlns:a16="http://schemas.microsoft.com/office/drawing/2014/main" id="{10FE361C-FD75-4AB7-8D64-336392A63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251" b="24251"/>
          <a:stretch/>
        </p:blipFill>
        <p:spPr>
          <a:xfrm>
            <a:off x="20" y="10"/>
            <a:ext cx="12191980" cy="4190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D5F7581-899C-420D-B6BF-FE19C7DC7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en-GB" dirty="0" err="1"/>
              <a:t>Kopnene</a:t>
            </a:r>
            <a:r>
              <a:rPr lang="en-GB" dirty="0"/>
              <a:t> </a:t>
            </a:r>
            <a:r>
              <a:rPr lang="en-GB" dirty="0" err="1"/>
              <a:t>vode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4CC2D0A-C11C-440C-870B-34366FBC0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481448"/>
            <a:ext cx="8689976" cy="535939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Životni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uvjeti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kopnenih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voda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jedenje, voda, žuto, velik&#10;&#10;Opis je automatski generiran">
            <a:extLst>
              <a:ext uri="{FF2B5EF4-FFF2-40B4-BE49-F238E27FC236}">
                <a16:creationId xmlns:a16="http://schemas.microsoft.com/office/drawing/2014/main" id="{E7F05C0E-4A58-403E-9A2D-0A2B0E340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07" b="283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300AA86-34FC-46A0-BDF1-822DB09C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Ponovimo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6B10ED-9D22-42E2-8487-BAB4C0270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Zemlja-</a:t>
            </a: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plavi planet (97% oceani I mora, 3% kopnene vode)</a:t>
            </a:r>
          </a:p>
          <a:p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3% kopnenih voda ¾ su ledenjaci I polarni led,</a:t>
            </a: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¼ podzemne I površinske vode</a:t>
            </a:r>
          </a:p>
          <a:p>
            <a:pPr marL="0" indent="0">
              <a:buNone/>
            </a:pPr>
            <a:r>
              <a:rPr lang="en-GB" b="1">
                <a:solidFill>
                  <a:srgbClr val="FFFFFF"/>
                </a:solidFill>
              </a:rPr>
              <a:t>Kopnene vode dijele se na:</a:t>
            </a:r>
          </a:p>
          <a:p>
            <a:pPr marL="0" indent="0">
              <a:buNone/>
            </a:pPr>
            <a:r>
              <a:rPr lang="en-GB" b="1">
                <a:solidFill>
                  <a:srgbClr val="FFFFFF"/>
                </a:solidFill>
              </a:rPr>
              <a:t>TEKUĆICE (rijeke,potoci)</a:t>
            </a:r>
          </a:p>
          <a:p>
            <a:pPr marL="0" indent="0">
              <a:buNone/>
            </a:pPr>
            <a:r>
              <a:rPr lang="en-GB" b="1">
                <a:solidFill>
                  <a:srgbClr val="FFFFFF"/>
                </a:solidFill>
              </a:rPr>
              <a:t>Stajačice (jezera,bare,močvare,lokve)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07EB5D8-E943-49B1-93B2-A491A26F9627}"/>
              </a:ext>
            </a:extLst>
          </p:cNvPr>
          <p:cNvSpPr txBox="1"/>
          <p:nvPr/>
        </p:nvSpPr>
        <p:spPr>
          <a:xfrm>
            <a:off x="9904194" y="6657945"/>
            <a:ext cx="22878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cs.wikipedia.org/wiki/Voda_na_Mars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en-GB" sz="700">
                <a:solidFill>
                  <a:srgbClr val="FFFFFF"/>
                </a:solidFill>
              </a:rPr>
              <a:t> korisnika Nepoznat autor: licenca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81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3BF6C9-BBB1-47E7-BD70-73ACB2B4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VODA-dobro otapalo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ADBBD8E9-6AFA-49AE-B910-8CA042D5A06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5551553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09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115EE4-7350-4A44-A760-388749A1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TEMperatura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9BD7C4-37E9-4B10-B55C-24A623D0E7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TEKUĆICA- </a:t>
            </a:r>
            <a:r>
              <a:rPr lang="en-GB" dirty="0" err="1"/>
              <a:t>ovisi</a:t>
            </a:r>
            <a:r>
              <a:rPr lang="en-GB" dirty="0"/>
              <a:t> o </a:t>
            </a:r>
            <a:r>
              <a:rPr lang="en-GB" dirty="0" err="1"/>
              <a:t>godišnjem</a:t>
            </a:r>
            <a:r>
              <a:rPr lang="en-GB" dirty="0"/>
              <a:t> </a:t>
            </a:r>
            <a:r>
              <a:rPr lang="en-GB" dirty="0" err="1"/>
              <a:t>dobu</a:t>
            </a:r>
            <a:r>
              <a:rPr lang="en-GB" dirty="0"/>
              <a:t>, </a:t>
            </a:r>
            <a:r>
              <a:rPr lang="en-GB" dirty="0" err="1"/>
              <a:t>nadmorskoj</a:t>
            </a:r>
            <a:r>
              <a:rPr lang="en-GB" dirty="0"/>
              <a:t> </a:t>
            </a:r>
            <a:r>
              <a:rPr lang="en-GB" dirty="0" err="1"/>
              <a:t>visini</a:t>
            </a:r>
            <a:r>
              <a:rPr lang="en-GB" dirty="0"/>
              <a:t>, </a:t>
            </a:r>
            <a:r>
              <a:rPr lang="en-GB" dirty="0" err="1"/>
              <a:t>dobu</a:t>
            </a:r>
            <a:r>
              <a:rPr lang="en-GB" dirty="0"/>
              <a:t> dana I </a:t>
            </a:r>
            <a:r>
              <a:rPr lang="en-GB" dirty="0" err="1"/>
              <a:t>zemljopisnom</a:t>
            </a:r>
            <a:r>
              <a:rPr lang="en-GB" dirty="0"/>
              <a:t> </a:t>
            </a:r>
            <a:r>
              <a:rPr lang="en-GB" dirty="0" err="1"/>
              <a:t>položaju</a:t>
            </a:r>
            <a:endParaRPr lang="en-GB" dirty="0"/>
          </a:p>
          <a:p>
            <a:r>
              <a:rPr lang="en-GB" dirty="0" err="1"/>
              <a:t>Stajačice-imaju</a:t>
            </a:r>
            <a:r>
              <a:rPr lang="en-GB" dirty="0"/>
              <a:t> </a:t>
            </a:r>
            <a:r>
              <a:rPr lang="en-GB" dirty="0" err="1"/>
              <a:t>velike</a:t>
            </a:r>
            <a:r>
              <a:rPr lang="en-GB" dirty="0"/>
              <a:t> </a:t>
            </a:r>
            <a:r>
              <a:rPr lang="en-GB" dirty="0" err="1"/>
              <a:t>razlike</a:t>
            </a:r>
            <a:r>
              <a:rPr lang="en-GB" dirty="0"/>
              <a:t> u </a:t>
            </a:r>
            <a:r>
              <a:rPr lang="en-GB" dirty="0" err="1"/>
              <a:t>temperaturI</a:t>
            </a:r>
            <a:r>
              <a:rPr lang="en-GB" dirty="0"/>
              <a:t> (</a:t>
            </a:r>
            <a:r>
              <a:rPr lang="en-GB" dirty="0" err="1"/>
              <a:t>dnevne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dana I </a:t>
            </a:r>
            <a:r>
              <a:rPr lang="en-GB" dirty="0" err="1"/>
              <a:t>noći</a:t>
            </a:r>
            <a:r>
              <a:rPr lang="en-GB" dirty="0"/>
              <a:t>) I u </a:t>
            </a:r>
            <a:r>
              <a:rPr lang="en-GB" dirty="0" err="1"/>
              <a:t>različitim</a:t>
            </a:r>
            <a:r>
              <a:rPr lang="en-GB" dirty="0"/>
              <a:t> </a:t>
            </a:r>
            <a:r>
              <a:rPr lang="en-GB" dirty="0" err="1"/>
              <a:t>godišnjim</a:t>
            </a:r>
            <a:r>
              <a:rPr lang="en-GB" dirty="0"/>
              <a:t> </a:t>
            </a:r>
            <a:r>
              <a:rPr lang="en-GB" dirty="0" err="1"/>
              <a:t>dobima</a:t>
            </a:r>
            <a:r>
              <a:rPr lang="en-GB" dirty="0"/>
              <a:t> ( ako je </a:t>
            </a:r>
            <a:r>
              <a:rPr lang="en-GB" dirty="0" err="1"/>
              <a:t>površinski</a:t>
            </a:r>
            <a:r>
              <a:rPr lang="en-GB" dirty="0"/>
              <a:t> </a:t>
            </a:r>
            <a:r>
              <a:rPr lang="en-GB" dirty="0" err="1"/>
              <a:t>sloj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 </a:t>
            </a:r>
            <a:r>
              <a:rPr lang="en-GB" dirty="0" err="1"/>
              <a:t>zimi</a:t>
            </a:r>
            <a:r>
              <a:rPr lang="en-GB" dirty="0"/>
              <a:t> </a:t>
            </a:r>
            <a:r>
              <a:rPr lang="en-GB" dirty="0" err="1"/>
              <a:t>zaleđen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dnu</a:t>
            </a:r>
            <a:r>
              <a:rPr lang="en-GB" dirty="0"/>
              <a:t> je temperature </a:t>
            </a:r>
            <a:r>
              <a:rPr lang="en-GB" dirty="0" err="1"/>
              <a:t>vode</a:t>
            </a:r>
            <a:r>
              <a:rPr lang="en-GB" dirty="0"/>
              <a:t> +4 </a:t>
            </a:r>
            <a:r>
              <a:rPr lang="en-GB" dirty="0" err="1"/>
              <a:t>stupnja</a:t>
            </a:r>
            <a:r>
              <a:rPr lang="en-GB" dirty="0"/>
              <a:t>- PRISJETI SE</a:t>
            </a:r>
            <a:r>
              <a:rPr lang="en-GB" b="1" dirty="0"/>
              <a:t>-ANOMALIJA VODE!)</a:t>
            </a:r>
          </a:p>
        </p:txBody>
      </p:sp>
      <p:pic>
        <p:nvPicPr>
          <p:cNvPr id="5" name="Slika 4" descr="Slika na kojoj se prikazuje planina, priroda, na otvorenom, voda&#10;&#10;Opis je automatski generiran">
            <a:extLst>
              <a:ext uri="{FF2B5EF4-FFF2-40B4-BE49-F238E27FC236}">
                <a16:creationId xmlns:a16="http://schemas.microsoft.com/office/drawing/2014/main" id="{6A2A8421-B49D-45B2-9798-E3F2ABCDC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37160" y="4391024"/>
            <a:ext cx="2660775" cy="184845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802BA97-8251-4EA5-AE1A-499C427E93EE}"/>
              </a:ext>
            </a:extLst>
          </p:cNvPr>
          <p:cNvSpPr txBox="1"/>
          <p:nvPr/>
        </p:nvSpPr>
        <p:spPr>
          <a:xfrm>
            <a:off x="7515086" y="6858000"/>
            <a:ext cx="4030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zeitlose-mediterrane-schoenheit.de/mitteldalmatien/baska-voda"/>
              </a:rPr>
              <a:t>Ta fotografija</a:t>
            </a:r>
            <a:r>
              <a:rPr lang="en-GB" sz="900"/>
              <a:t> korisnika Nepoznat autor: licenca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8" name="Slika 7" descr="Slika na kojoj se prikazuje priroda, na otvorenom, voda, vodopad&#10;&#10;Opis je automatski generiran">
            <a:extLst>
              <a:ext uri="{FF2B5EF4-FFF2-40B4-BE49-F238E27FC236}">
                <a16:creationId xmlns:a16="http://schemas.microsoft.com/office/drawing/2014/main" id="{80D38E48-8C79-481B-B572-AF8C73247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64653" y="236247"/>
            <a:ext cx="2637929" cy="197844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B5BCC73-7386-49A2-B14F-BFE58BF1BFF1}"/>
              </a:ext>
            </a:extLst>
          </p:cNvPr>
          <p:cNvSpPr txBox="1"/>
          <p:nvPr/>
        </p:nvSpPr>
        <p:spPr>
          <a:xfrm>
            <a:off x="1377946" y="7229958"/>
            <a:ext cx="5020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cs.wikipedia.org/wiki/Sladk%C3%A1_voda"/>
              </a:rPr>
              <a:t>Ta fotografija</a:t>
            </a:r>
            <a:r>
              <a:rPr lang="en-GB" sz="900"/>
              <a:t> korisnika Nepoznat autor: licenca </a:t>
            </a:r>
            <a:r>
              <a:rPr lang="en-GB" sz="900">
                <a:hlinkClick r:id="rId7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97119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9826A2-942D-43F8-8D1F-B885399A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Svjetlost I gibanja kopnenih voda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B91C8100-287D-47A6-84A9-980A7D4EFB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386297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93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436EB8-0CA0-4207-8924-C3096906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PoNOVIMO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333A5F-7C91-472C-949B-525B5659E8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More </a:t>
            </a:r>
            <a:r>
              <a:rPr lang="en-GB" dirty="0" err="1"/>
              <a:t>sadrži</a:t>
            </a:r>
            <a:r>
              <a:rPr lang="en-GB" dirty="0"/>
              <a:t> više </a:t>
            </a:r>
            <a:r>
              <a:rPr lang="en-GB" dirty="0" err="1"/>
              <a:t>otopljenih</a:t>
            </a:r>
            <a:r>
              <a:rPr lang="en-GB" dirty="0"/>
              <a:t> </a:t>
            </a:r>
            <a:r>
              <a:rPr lang="en-GB" dirty="0" err="1"/>
              <a:t>minerala</a:t>
            </a:r>
            <a:r>
              <a:rPr lang="en-GB" dirty="0"/>
              <a:t> od </a:t>
            </a:r>
            <a:r>
              <a:rPr lang="en-GB" dirty="0" err="1"/>
              <a:t>kopnenih</a:t>
            </a:r>
            <a:r>
              <a:rPr lang="en-GB" dirty="0"/>
              <a:t> </a:t>
            </a:r>
            <a:r>
              <a:rPr lang="en-GB" dirty="0" err="1"/>
              <a:t>voda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dirty="0" err="1"/>
              <a:t>Točno</a:t>
            </a:r>
            <a:r>
              <a:rPr lang="en-GB" dirty="0"/>
              <a:t>                    </a:t>
            </a:r>
            <a:r>
              <a:rPr lang="en-GB" dirty="0" err="1"/>
              <a:t>netočno</a:t>
            </a:r>
            <a:endParaRPr lang="en-GB" dirty="0"/>
          </a:p>
          <a:p>
            <a:r>
              <a:rPr lang="en-GB" dirty="0" err="1"/>
              <a:t>Temperatura</a:t>
            </a:r>
            <a:r>
              <a:rPr lang="en-GB" dirty="0"/>
              <a:t> Rijeka je </a:t>
            </a:r>
            <a:r>
              <a:rPr lang="en-GB" dirty="0" err="1"/>
              <a:t>veća</a:t>
            </a:r>
            <a:r>
              <a:rPr lang="en-GB" dirty="0"/>
              <a:t> od temperature mora.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err="1"/>
              <a:t>Točno</a:t>
            </a:r>
            <a:r>
              <a:rPr lang="en-GB" dirty="0"/>
              <a:t>                     </a:t>
            </a:r>
            <a:r>
              <a:rPr lang="en-GB" dirty="0" err="1"/>
              <a:t>netočno</a:t>
            </a:r>
            <a:endParaRPr lang="en-GB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4B89875-1007-4CA4-B679-A8245FF540B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err="1"/>
              <a:t>Voda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najveću</a:t>
            </a:r>
            <a:r>
              <a:rPr lang="en-GB" dirty="0"/>
              <a:t> </a:t>
            </a:r>
            <a:r>
              <a:rPr lang="en-GB" dirty="0" err="1"/>
              <a:t>gustoću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0 </a:t>
            </a:r>
            <a:r>
              <a:rPr lang="en-GB" dirty="0" err="1"/>
              <a:t>stupnjeva</a:t>
            </a:r>
            <a:r>
              <a:rPr lang="en-GB" dirty="0"/>
              <a:t>.   </a:t>
            </a:r>
            <a:r>
              <a:rPr lang="en-GB" dirty="0" err="1"/>
              <a:t>Točno</a:t>
            </a:r>
            <a:r>
              <a:rPr lang="en-GB" dirty="0"/>
              <a:t>   </a:t>
            </a:r>
            <a:r>
              <a:rPr lang="en-GB" dirty="0" err="1"/>
              <a:t>netočno</a:t>
            </a:r>
            <a:endParaRPr lang="en-GB" dirty="0"/>
          </a:p>
          <a:p>
            <a:r>
              <a:rPr lang="en-GB" dirty="0" err="1"/>
              <a:t>Močvara</a:t>
            </a:r>
            <a:r>
              <a:rPr lang="en-GB" dirty="0"/>
              <a:t> je </a:t>
            </a:r>
            <a:r>
              <a:rPr lang="en-GB" dirty="0" err="1"/>
              <a:t>površinom</a:t>
            </a:r>
            <a:r>
              <a:rPr lang="en-GB" dirty="0"/>
              <a:t> </a:t>
            </a:r>
            <a:r>
              <a:rPr lang="en-GB" dirty="0" err="1"/>
              <a:t>veća</a:t>
            </a:r>
            <a:r>
              <a:rPr lang="en-GB" dirty="0"/>
              <a:t> od bare.</a:t>
            </a:r>
          </a:p>
          <a:p>
            <a:pPr marL="0" indent="0">
              <a:buNone/>
            </a:pPr>
            <a:r>
              <a:rPr lang="en-GB" dirty="0"/>
              <a:t>      </a:t>
            </a:r>
            <a:r>
              <a:rPr lang="en-GB" dirty="0" err="1"/>
              <a:t>Točno</a:t>
            </a:r>
            <a:r>
              <a:rPr lang="en-GB" dirty="0"/>
              <a:t>               </a:t>
            </a:r>
            <a:r>
              <a:rPr lang="en-GB" dirty="0" err="1"/>
              <a:t>netočno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Životni</a:t>
            </a:r>
            <a:r>
              <a:rPr lang="en-GB" dirty="0"/>
              <a:t> </a:t>
            </a:r>
            <a:r>
              <a:rPr lang="en-GB" dirty="0" err="1"/>
              <a:t>uvjeti</a:t>
            </a:r>
            <a:r>
              <a:rPr lang="en-GB" dirty="0"/>
              <a:t> u </a:t>
            </a:r>
            <a:r>
              <a:rPr lang="en-GB" dirty="0" err="1"/>
              <a:t>močvari</a:t>
            </a:r>
            <a:r>
              <a:rPr lang="en-GB" dirty="0"/>
              <a:t> </a:t>
            </a:r>
            <a:r>
              <a:rPr lang="en-GB" dirty="0" err="1"/>
              <a:t>povoljniji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nego</a:t>
            </a:r>
            <a:r>
              <a:rPr lang="en-GB" dirty="0"/>
              <a:t> u </a:t>
            </a:r>
            <a:r>
              <a:rPr lang="en-GB" dirty="0" err="1"/>
              <a:t>rijeci</a:t>
            </a:r>
            <a:r>
              <a:rPr lang="en-GB" dirty="0"/>
              <a:t>.        </a:t>
            </a:r>
            <a:r>
              <a:rPr lang="en-GB" dirty="0" err="1"/>
              <a:t>Točno</a:t>
            </a:r>
            <a:r>
              <a:rPr lang="en-GB" dirty="0"/>
              <a:t>        </a:t>
            </a:r>
            <a:r>
              <a:rPr lang="en-GB" dirty="0" err="1"/>
              <a:t>netočno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67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F46CA-BBD5-4D09-8D54-E7BA80FD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Zadaci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7FB0DD0-7FBA-4134-B715-C7B46B8022B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24764445"/>
              </p:ext>
            </p:extLst>
          </p:nvPr>
        </p:nvGraphicFramePr>
        <p:xfrm>
          <a:off x="3485077" y="889000"/>
          <a:ext cx="7792524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109038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9</TotalTime>
  <Words>366</Words>
  <Application>Microsoft Office PowerPoint</Application>
  <PresentationFormat>Široki zaslon</PresentationFormat>
  <Paragraphs>40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Tw Cen MT</vt:lpstr>
      <vt:lpstr>Kapljica</vt:lpstr>
      <vt:lpstr>Kopnene vode</vt:lpstr>
      <vt:lpstr>Ponovimo</vt:lpstr>
      <vt:lpstr>VODA-dobro otapalo</vt:lpstr>
      <vt:lpstr>TEMperatura</vt:lpstr>
      <vt:lpstr>Svjetlost I gibanja kopnenih voda</vt:lpstr>
      <vt:lpstr>PoNOVIMO</vt:lpstr>
      <vt:lpstr>Zadaci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Kopnene vode</dc:title>
  <dc:creator>SANJA ČOP-BARBARIĆ</dc:creator>
  <cp:lastModifiedBy>SANJA ČOP-BARBARIĆ</cp:lastModifiedBy>
  <cp:revision>2</cp:revision>
  <dcterms:created xsi:type="dcterms:W3CDTF">2020-03-29T15:43:02Z</dcterms:created>
  <dcterms:modified xsi:type="dcterms:W3CDTF">2020-03-29T15:55:42Z</dcterms:modified>
</cp:coreProperties>
</file>