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5H1SeepnaU" TargetMode="External"/><Relationship Id="rId2" Type="http://schemas.openxmlformats.org/officeDocument/2006/relationships/hyperlink" Target="https://www.youtube.com/watch?v=fPnwBITSmg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ni.com/periodni_sustav_elemenata.html" TargetMode="External"/><Relationship Id="rId2" Type="http://schemas.openxmlformats.org/officeDocument/2006/relationships/hyperlink" Target="https://www.rsc.org/periodic-tab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M-wSKFBpo" TargetMode="External"/><Relationship Id="rId2" Type="http://schemas.openxmlformats.org/officeDocument/2006/relationships/hyperlink" Target="http://www.youtube.com/watch?v=rz4Dd1I_fX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PERIODNI SUSTAV ELEMENATA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koraci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kemičara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FC5CF1-6EA4-4E8E-9F19-EF562B2C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pOVIJEST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69CE07-738A-47FC-89F2-9E12F291C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89100"/>
            <a:ext cx="10131425" cy="4559301"/>
          </a:xfrm>
        </p:spPr>
        <p:txBody>
          <a:bodyPr/>
          <a:lstStyle/>
          <a:p>
            <a:endParaRPr lang="en-GB" sz="2000" dirty="0"/>
          </a:p>
          <a:p>
            <a:r>
              <a:rPr lang="en-GB" sz="2000" dirty="0"/>
              <a:t>U 19.stoljeću </a:t>
            </a:r>
            <a:r>
              <a:rPr lang="en-GB" sz="2000" dirty="0" err="1"/>
              <a:t>Dmitrij</a:t>
            </a:r>
            <a:r>
              <a:rPr lang="en-GB" sz="2000" dirty="0"/>
              <a:t> </a:t>
            </a:r>
            <a:r>
              <a:rPr lang="en-GB" sz="2000" dirty="0" err="1"/>
              <a:t>Ivanovič</a:t>
            </a:r>
            <a:r>
              <a:rPr lang="en-GB" sz="2000" dirty="0"/>
              <a:t> </a:t>
            </a:r>
            <a:r>
              <a:rPr lang="en-GB" sz="2000" dirty="0" err="1"/>
              <a:t>Mendeljejev</a:t>
            </a:r>
            <a:r>
              <a:rPr lang="en-GB" sz="2000" dirty="0"/>
              <a:t> </a:t>
            </a:r>
            <a:r>
              <a:rPr lang="en-GB" sz="2000" dirty="0" err="1"/>
              <a:t>objavljuje</a:t>
            </a:r>
            <a:r>
              <a:rPr lang="en-GB" sz="2000" dirty="0"/>
              <a:t> </a:t>
            </a:r>
            <a:r>
              <a:rPr lang="en-GB" sz="2000" dirty="0" err="1"/>
              <a:t>tablicu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63 </a:t>
            </a:r>
            <a:r>
              <a:rPr lang="en-GB" sz="2000" dirty="0" err="1"/>
              <a:t>kemijska</a:t>
            </a:r>
            <a:r>
              <a:rPr lang="en-GB" sz="2000" dirty="0"/>
              <a:t> </a:t>
            </a:r>
            <a:r>
              <a:rPr lang="en-GB" sz="2000" dirty="0" err="1"/>
              <a:t>elementa</a:t>
            </a:r>
            <a:r>
              <a:rPr lang="en-GB" sz="2000" dirty="0"/>
              <a:t> </a:t>
            </a:r>
            <a:r>
              <a:rPr lang="en-GB" sz="2000" dirty="0" err="1"/>
              <a:t>koje</a:t>
            </a:r>
            <a:r>
              <a:rPr lang="en-GB" sz="2000" dirty="0"/>
              <a:t> je </a:t>
            </a:r>
            <a:r>
              <a:rPr lang="en-GB" sz="2000" dirty="0" err="1"/>
              <a:t>poredao</a:t>
            </a:r>
            <a:r>
              <a:rPr lang="en-GB" sz="2000" dirty="0"/>
              <a:t> </a:t>
            </a:r>
            <a:r>
              <a:rPr lang="en-GB" sz="2000" dirty="0" err="1"/>
              <a:t>prema</a:t>
            </a:r>
            <a:r>
              <a:rPr lang="en-GB" sz="2000" dirty="0"/>
              <a:t> </a:t>
            </a:r>
            <a:r>
              <a:rPr lang="en-GB" sz="2000" dirty="0" err="1"/>
              <a:t>sličnim</a:t>
            </a:r>
            <a:r>
              <a:rPr lang="en-GB" sz="2000" dirty="0"/>
              <a:t> </a:t>
            </a:r>
            <a:r>
              <a:rPr lang="en-GB" sz="2000" dirty="0" err="1"/>
              <a:t>fizikalnim</a:t>
            </a:r>
            <a:r>
              <a:rPr lang="en-GB" sz="2000" dirty="0"/>
              <a:t> i </a:t>
            </a:r>
            <a:r>
              <a:rPr lang="en-GB" sz="2000" dirty="0" err="1"/>
              <a:t>kemijskim</a:t>
            </a:r>
            <a:r>
              <a:rPr lang="en-GB" sz="2000" dirty="0"/>
              <a:t> </a:t>
            </a:r>
            <a:r>
              <a:rPr lang="en-GB" sz="2000" dirty="0" err="1"/>
              <a:t>svojstvima</a:t>
            </a:r>
            <a:r>
              <a:rPr lang="en-GB" sz="2000" dirty="0"/>
              <a:t>. </a:t>
            </a:r>
          </a:p>
          <a:p>
            <a:r>
              <a:rPr lang="en-GB" sz="2000" dirty="0" err="1"/>
              <a:t>Pretpostavio</a:t>
            </a:r>
            <a:r>
              <a:rPr lang="en-GB" sz="2000" dirty="0"/>
              <a:t> je </a:t>
            </a:r>
            <a:r>
              <a:rPr lang="en-GB" sz="2000" dirty="0" err="1"/>
              <a:t>svojstva</a:t>
            </a:r>
            <a:r>
              <a:rPr lang="en-GB" sz="2000" dirty="0"/>
              <a:t> elemenata </a:t>
            </a:r>
            <a:r>
              <a:rPr lang="en-GB" sz="2000" dirty="0" err="1"/>
              <a:t>koji</a:t>
            </a:r>
            <a:r>
              <a:rPr lang="en-GB" sz="2000" dirty="0"/>
              <a:t> će </a:t>
            </a:r>
            <a:r>
              <a:rPr lang="en-GB" sz="2000" dirty="0" err="1"/>
              <a:t>tek</a:t>
            </a:r>
            <a:r>
              <a:rPr lang="en-GB" sz="2000" dirty="0"/>
              <a:t> </a:t>
            </a:r>
            <a:r>
              <a:rPr lang="en-GB" sz="2000" dirty="0" err="1"/>
              <a:t>biti</a:t>
            </a:r>
            <a:r>
              <a:rPr lang="en-GB" sz="2000" dirty="0"/>
              <a:t> </a:t>
            </a:r>
            <a:r>
              <a:rPr lang="en-GB" sz="2000" dirty="0" err="1"/>
              <a:t>otkriveni</a:t>
            </a:r>
            <a:r>
              <a:rPr lang="en-GB" sz="2000" dirty="0"/>
              <a:t> i za </a:t>
            </a:r>
            <a:r>
              <a:rPr lang="en-GB" sz="2000" dirty="0" err="1"/>
              <a:t>njih</a:t>
            </a:r>
            <a:r>
              <a:rPr lang="en-GB" sz="2000" dirty="0"/>
              <a:t> </a:t>
            </a:r>
            <a:r>
              <a:rPr lang="en-GB" sz="2000" dirty="0" err="1"/>
              <a:t>ostavio</a:t>
            </a:r>
            <a:r>
              <a:rPr lang="en-GB" sz="2000" dirty="0"/>
              <a:t> </a:t>
            </a:r>
            <a:r>
              <a:rPr lang="en-GB" sz="2000" dirty="0" err="1"/>
              <a:t>prazna</a:t>
            </a:r>
            <a:r>
              <a:rPr lang="en-GB" sz="2000" dirty="0"/>
              <a:t> </a:t>
            </a:r>
            <a:r>
              <a:rPr lang="en-GB" sz="2000" dirty="0" err="1"/>
              <a:t>mjesta</a:t>
            </a:r>
            <a:r>
              <a:rPr lang="en-GB" sz="2000" dirty="0"/>
              <a:t> </a:t>
            </a:r>
          </a:p>
          <a:p>
            <a:r>
              <a:rPr lang="en-GB" sz="2000" dirty="0" err="1"/>
              <a:t>Pogledajte</a:t>
            </a:r>
            <a:r>
              <a:rPr lang="en-GB" sz="2000" dirty="0"/>
              <a:t>:</a:t>
            </a:r>
          </a:p>
          <a:p>
            <a:r>
              <a:rPr lang="en-GB" sz="2000" dirty="0">
                <a:hlinkClick r:id="rId2"/>
              </a:rPr>
              <a:t>https://www.youtube.com/watch?v=fPnwBITSmgU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3"/>
              </a:rPr>
              <a:t>https://www.youtube.com/watch?v=I5H1SeepnaU</a:t>
            </a:r>
            <a:endParaRPr lang="en-GB" sz="20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6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6E4DBD-F436-4416-994B-18E31B77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RASPORED ELEMENATA U PERIODNOM SUSTAVU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521186-06A1-4D12-9186-0B6F12CA5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5867"/>
            <a:ext cx="11798300" cy="4182533"/>
          </a:xfrm>
        </p:spPr>
        <p:txBody>
          <a:bodyPr/>
          <a:lstStyle/>
          <a:p>
            <a:r>
              <a:rPr lang="en-GB" sz="2400" dirty="0"/>
              <a:t>PERIODNI SUSTAV ELEMENATA SADRŽI 7 VODORAVNIH NIZOVA KOJI SE ZOVU </a:t>
            </a:r>
            <a:r>
              <a:rPr lang="en-GB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PERIODE </a:t>
            </a:r>
            <a:r>
              <a:rPr lang="en-GB" sz="2400" dirty="0"/>
              <a:t>I 18 OKOMITIH STUPACA KOJE NAZIVAMO SKUPINE.</a:t>
            </a:r>
          </a:p>
          <a:p>
            <a:r>
              <a:rPr lang="en-GB" sz="2400" dirty="0"/>
              <a:t>PERIODE SU OZNAČAVAJU BROJEVIMA 1.-7. A SKUPINE 1-18.</a:t>
            </a:r>
          </a:p>
          <a:p>
            <a:r>
              <a:rPr lang="en-GB" sz="2400" dirty="0"/>
              <a:t>ELEMENTI SU POREDANI U PERIODE PREMA RASTUĆEM PROTONSKOM BROJU A U SKUPINE PREMA SLIČNIM KEMIJSKIM SVOJSTVIMA.</a:t>
            </a:r>
          </a:p>
          <a:p>
            <a:r>
              <a:rPr lang="en-GB" sz="2400" dirty="0"/>
              <a:t>DO DANAS JE UKUPNO POZNATO 118 KEMIJSKIH ELEMENATA.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981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D61720-F9CE-4EDC-9898-FB8D505EA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NAZIVI SKUPINA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309D7B-4B3D-4B60-9A03-93BF7668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POJEDINE SKUPINE UNUTAR PERIODNOG SUSTAVA IMAJU SVOJE NAZIVE: </a:t>
            </a:r>
          </a:p>
          <a:p>
            <a:r>
              <a:rPr lang="en-GB" sz="2400" dirty="0"/>
              <a:t>1.SKUPINA-ALKALIJSKI METALI (</a:t>
            </a:r>
            <a:r>
              <a:rPr lang="en-GB" sz="2400" dirty="0" err="1"/>
              <a:t>vodik,litij,natrij</a:t>
            </a:r>
            <a:r>
              <a:rPr lang="en-GB" sz="2400" dirty="0"/>
              <a:t>…)</a:t>
            </a:r>
          </a:p>
          <a:p>
            <a:r>
              <a:rPr lang="en-GB" sz="2400" dirty="0"/>
              <a:t>2.SKUPINA –ZEMNOALKALIJSKI METALI (</a:t>
            </a:r>
            <a:r>
              <a:rPr lang="en-GB" sz="2400" dirty="0" err="1"/>
              <a:t>berilij,magnezij</a:t>
            </a:r>
            <a:r>
              <a:rPr lang="en-GB" sz="2400" dirty="0"/>
              <a:t>….)</a:t>
            </a:r>
          </a:p>
          <a:p>
            <a:r>
              <a:rPr lang="en-GB" sz="2400" dirty="0"/>
              <a:t>16.SKUPINA-HALKOGENI ELEMENTI (</a:t>
            </a:r>
            <a:r>
              <a:rPr lang="en-GB" sz="2400" dirty="0" err="1"/>
              <a:t>kisik,sumpor</a:t>
            </a:r>
            <a:r>
              <a:rPr lang="en-GB" sz="2400" dirty="0"/>
              <a:t>…..)</a:t>
            </a:r>
          </a:p>
          <a:p>
            <a:r>
              <a:rPr lang="en-GB" sz="2400" dirty="0"/>
              <a:t>17.SKUPINA-HALOGENI ELEMENTI (</a:t>
            </a:r>
            <a:r>
              <a:rPr lang="en-GB" sz="2400" dirty="0" err="1"/>
              <a:t>fluor,klor</a:t>
            </a:r>
            <a:r>
              <a:rPr lang="en-GB" sz="2400" dirty="0"/>
              <a:t>….)</a:t>
            </a:r>
          </a:p>
          <a:p>
            <a:r>
              <a:rPr lang="en-GB" sz="2400" dirty="0"/>
              <a:t>18.SKUPINA-PLEMENITI PLINOVI (</a:t>
            </a:r>
            <a:r>
              <a:rPr lang="en-GB" sz="2400" dirty="0" err="1"/>
              <a:t>helij,neon,argon</a:t>
            </a:r>
            <a:r>
              <a:rPr lang="en-GB" sz="2400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6449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494219-D6D2-41F2-934E-5B364892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Snalaženje</a:t>
            </a:r>
            <a:r>
              <a:rPr lang="en-GB" dirty="0"/>
              <a:t> u </a:t>
            </a:r>
            <a:r>
              <a:rPr lang="en-GB" dirty="0" err="1"/>
              <a:t>periodnom</a:t>
            </a:r>
            <a:r>
              <a:rPr lang="en-GB" dirty="0"/>
              <a:t> </a:t>
            </a:r>
            <a:r>
              <a:rPr lang="en-GB" dirty="0" err="1"/>
              <a:t>sustavu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7EBF55-2DAA-450D-AE05-F661C5609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ZADATAK 1: </a:t>
            </a:r>
          </a:p>
          <a:p>
            <a:pPr marL="0" indent="0">
              <a:buNone/>
            </a:pPr>
            <a:r>
              <a:rPr lang="en-GB" dirty="0"/>
              <a:t>Na </a:t>
            </a:r>
            <a:r>
              <a:rPr lang="en-GB" dirty="0" err="1"/>
              <a:t>temelju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o </a:t>
            </a:r>
            <a:r>
              <a:rPr lang="en-GB" dirty="0" err="1"/>
              <a:t>periodnom</a:t>
            </a:r>
            <a:r>
              <a:rPr lang="en-GB" dirty="0"/>
              <a:t> </a:t>
            </a:r>
            <a:r>
              <a:rPr lang="en-GB" dirty="0" err="1"/>
              <a:t>sustavu</a:t>
            </a:r>
            <a:r>
              <a:rPr lang="en-GB" dirty="0"/>
              <a:t> </a:t>
            </a:r>
            <a:r>
              <a:rPr lang="en-GB" dirty="0" err="1"/>
              <a:t>izdvoji</a:t>
            </a:r>
            <a:r>
              <a:rPr lang="en-GB" dirty="0"/>
              <a:t> </a:t>
            </a:r>
            <a:r>
              <a:rPr lang="en-GB" dirty="0" err="1"/>
              <a:t>kemijske</a:t>
            </a:r>
            <a:r>
              <a:rPr lang="en-GB" dirty="0"/>
              <a:t> </a:t>
            </a:r>
            <a:r>
              <a:rPr lang="en-GB" dirty="0" err="1"/>
              <a:t>simbole</a:t>
            </a:r>
            <a:r>
              <a:rPr lang="en-GB" dirty="0"/>
              <a:t> i </a:t>
            </a:r>
            <a:r>
              <a:rPr lang="en-GB" dirty="0" err="1"/>
              <a:t>nazive</a:t>
            </a:r>
            <a:r>
              <a:rPr lang="en-GB" dirty="0"/>
              <a:t> elemenata </a:t>
            </a:r>
            <a:r>
              <a:rPr lang="en-GB" dirty="0" err="1"/>
              <a:t>koje</a:t>
            </a:r>
            <a:r>
              <a:rPr lang="en-GB" dirty="0"/>
              <a:t> smo do </a:t>
            </a:r>
            <a:r>
              <a:rPr lang="en-GB" dirty="0" err="1"/>
              <a:t>sada</a:t>
            </a:r>
            <a:r>
              <a:rPr lang="en-GB" dirty="0"/>
              <a:t> </a:t>
            </a:r>
            <a:r>
              <a:rPr lang="en-GB" dirty="0" err="1"/>
              <a:t>upoznali.Napiši</a:t>
            </a:r>
            <a:r>
              <a:rPr lang="en-GB" dirty="0"/>
              <a:t> </a:t>
            </a:r>
            <a:r>
              <a:rPr lang="en-GB" dirty="0" err="1"/>
              <a:t>kojoj</a:t>
            </a:r>
            <a:r>
              <a:rPr lang="en-GB" dirty="0"/>
              <a:t> </a:t>
            </a:r>
            <a:r>
              <a:rPr lang="en-GB" dirty="0" err="1"/>
              <a:t>skupini</a:t>
            </a:r>
            <a:r>
              <a:rPr lang="en-GB" dirty="0"/>
              <a:t> I </a:t>
            </a:r>
            <a:r>
              <a:rPr lang="en-GB" dirty="0" err="1"/>
              <a:t>periodi</a:t>
            </a:r>
            <a:r>
              <a:rPr lang="en-GB" dirty="0"/>
              <a:t> </a:t>
            </a:r>
            <a:r>
              <a:rPr lang="en-GB" dirty="0" err="1"/>
              <a:t>pripadaju</a:t>
            </a:r>
            <a:r>
              <a:rPr lang="en-GB" dirty="0"/>
              <a:t>.  </a:t>
            </a:r>
          </a:p>
          <a:p>
            <a:pPr marL="0" indent="0">
              <a:buNone/>
            </a:pPr>
            <a:r>
              <a:rPr lang="en-GB" dirty="0"/>
              <a:t>ZADATAK 2: a) Koji je element </a:t>
            </a:r>
            <a:r>
              <a:rPr lang="en-GB" dirty="0" err="1"/>
              <a:t>sedmi</a:t>
            </a:r>
            <a:r>
              <a:rPr lang="en-GB" dirty="0"/>
              <a:t> po </a:t>
            </a:r>
            <a:r>
              <a:rPr lang="en-GB" dirty="0" err="1"/>
              <a:t>redu</a:t>
            </a:r>
            <a:r>
              <a:rPr lang="en-GB" dirty="0"/>
              <a:t> u </a:t>
            </a:r>
            <a:r>
              <a:rPr lang="en-GB" dirty="0" err="1"/>
              <a:t>drugoj</a:t>
            </a:r>
            <a:r>
              <a:rPr lang="en-GB" dirty="0"/>
              <a:t> </a:t>
            </a:r>
            <a:r>
              <a:rPr lang="en-GB" dirty="0" err="1"/>
              <a:t>periodi</a:t>
            </a:r>
            <a:r>
              <a:rPr lang="en-GB" dirty="0"/>
              <a:t>? </a:t>
            </a:r>
          </a:p>
          <a:p>
            <a:pPr marL="0" indent="0">
              <a:buNone/>
            </a:pPr>
            <a:r>
              <a:rPr lang="en-GB" dirty="0"/>
              <a:t>                     b) Koji je element </a:t>
            </a:r>
            <a:r>
              <a:rPr lang="en-GB" dirty="0" err="1"/>
              <a:t>treći</a:t>
            </a:r>
            <a:r>
              <a:rPr lang="en-GB" dirty="0"/>
              <a:t> u </a:t>
            </a:r>
            <a:r>
              <a:rPr lang="en-GB" dirty="0" err="1"/>
              <a:t>prvoj</a:t>
            </a:r>
            <a:r>
              <a:rPr lang="en-GB" dirty="0"/>
              <a:t> </a:t>
            </a:r>
            <a:r>
              <a:rPr lang="en-GB" dirty="0" err="1"/>
              <a:t>skupini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                     c) Koji je </a:t>
            </a:r>
            <a:r>
              <a:rPr lang="en-GB" dirty="0" err="1"/>
              <a:t>kemijski</a:t>
            </a:r>
            <a:r>
              <a:rPr lang="en-GB" dirty="0"/>
              <a:t> element </a:t>
            </a:r>
            <a:r>
              <a:rPr lang="en-GB" dirty="0" err="1"/>
              <a:t>drugi</a:t>
            </a:r>
            <a:r>
              <a:rPr lang="en-GB" dirty="0"/>
              <a:t> po </a:t>
            </a:r>
            <a:r>
              <a:rPr lang="en-GB" dirty="0" err="1"/>
              <a:t>redu</a:t>
            </a:r>
            <a:r>
              <a:rPr lang="en-GB" dirty="0"/>
              <a:t> u </a:t>
            </a:r>
            <a:r>
              <a:rPr lang="en-GB" dirty="0" err="1"/>
              <a:t>četvrtoj</a:t>
            </a:r>
            <a:r>
              <a:rPr lang="en-GB" dirty="0"/>
              <a:t> </a:t>
            </a:r>
            <a:r>
              <a:rPr lang="en-GB" dirty="0" err="1"/>
              <a:t>periodi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                     d) Koji je element </a:t>
            </a:r>
            <a:r>
              <a:rPr lang="en-GB" dirty="0" err="1"/>
              <a:t>prvi</a:t>
            </a:r>
            <a:r>
              <a:rPr lang="en-GB" dirty="0"/>
              <a:t> u 15.skupini?   </a:t>
            </a:r>
          </a:p>
          <a:p>
            <a:pPr marL="0" indent="0">
              <a:buNone/>
            </a:pPr>
            <a:r>
              <a:rPr lang="en-GB" dirty="0"/>
              <a:t>                     e) Koji je element </a:t>
            </a:r>
            <a:r>
              <a:rPr lang="en-GB" dirty="0" err="1"/>
              <a:t>drugi</a:t>
            </a:r>
            <a:r>
              <a:rPr lang="en-GB" dirty="0"/>
              <a:t> u </a:t>
            </a:r>
            <a:r>
              <a:rPr lang="en-GB" dirty="0" err="1"/>
              <a:t>šesnaestoj</a:t>
            </a:r>
            <a:r>
              <a:rPr lang="en-GB" dirty="0"/>
              <a:t> </a:t>
            </a:r>
            <a:r>
              <a:rPr lang="en-GB" dirty="0" err="1"/>
              <a:t>skupini</a:t>
            </a:r>
            <a:r>
              <a:rPr lang="en-GB" dirty="0"/>
              <a:t>?</a:t>
            </a:r>
          </a:p>
          <a:p>
            <a:r>
              <a:rPr lang="en-GB" dirty="0"/>
              <a:t>Još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periode-vodoravno</a:t>
            </a:r>
            <a:r>
              <a:rPr lang="en-GB" dirty="0"/>
              <a:t>           </a:t>
            </a:r>
            <a:r>
              <a:rPr lang="en-GB" dirty="0" err="1"/>
              <a:t>Skupine</a:t>
            </a:r>
            <a:r>
              <a:rPr lang="en-GB" dirty="0"/>
              <a:t>- </a:t>
            </a:r>
            <a:r>
              <a:rPr lang="en-GB" dirty="0" err="1"/>
              <a:t>okomito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313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A4F53A-4C39-440D-B99F-F3125E0A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Korisne</a:t>
            </a:r>
            <a:r>
              <a:rPr lang="en-GB" dirty="0"/>
              <a:t> </a:t>
            </a:r>
            <a:r>
              <a:rPr lang="en-GB" dirty="0" err="1"/>
              <a:t>poveznice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CBB264-EE4D-4902-AACF-4147818C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Periodni</a:t>
            </a:r>
            <a:r>
              <a:rPr lang="en-GB" dirty="0"/>
              <a:t> </a:t>
            </a:r>
            <a:r>
              <a:rPr lang="en-GB" dirty="0" err="1"/>
              <a:t>sustav</a:t>
            </a:r>
            <a:r>
              <a:rPr lang="en-GB" dirty="0"/>
              <a:t> </a:t>
            </a:r>
            <a:r>
              <a:rPr lang="en-GB" dirty="0" err="1"/>
              <a:t>Britanskog</a:t>
            </a:r>
            <a:r>
              <a:rPr lang="en-GB" dirty="0"/>
              <a:t> </a:t>
            </a:r>
            <a:r>
              <a:rPr lang="en-GB" dirty="0" err="1"/>
              <a:t>kraljevskog</a:t>
            </a:r>
            <a:r>
              <a:rPr lang="en-GB" dirty="0"/>
              <a:t> </a:t>
            </a:r>
            <a:r>
              <a:rPr lang="en-GB" dirty="0" err="1"/>
              <a:t>kemijskog</a:t>
            </a:r>
            <a:r>
              <a:rPr lang="en-GB" dirty="0"/>
              <a:t> </a:t>
            </a:r>
            <a:r>
              <a:rPr lang="en-GB" dirty="0" err="1"/>
              <a:t>društva</a:t>
            </a:r>
            <a:r>
              <a:rPr lang="en-GB" dirty="0"/>
              <a:t> ( o </a:t>
            </a:r>
            <a:r>
              <a:rPr lang="en-GB" dirty="0" err="1"/>
              <a:t>elementima,svojstvima,povijesnim</a:t>
            </a:r>
            <a:r>
              <a:rPr lang="en-GB" dirty="0"/>
              <a:t> </a:t>
            </a:r>
            <a:r>
              <a:rPr lang="en-GB" dirty="0" err="1"/>
              <a:t>otkrićima</a:t>
            </a:r>
            <a:r>
              <a:rPr lang="en-GB" dirty="0"/>
              <a:t>)-za one </a:t>
            </a:r>
            <a:r>
              <a:rPr lang="en-GB" dirty="0" err="1"/>
              <a:t>koji</a:t>
            </a:r>
            <a:r>
              <a:rPr lang="en-GB" dirty="0"/>
              <a:t> vole </a:t>
            </a:r>
            <a:r>
              <a:rPr lang="en-GB" dirty="0" err="1"/>
              <a:t>istraživati</a:t>
            </a:r>
            <a:r>
              <a:rPr lang="en-GB" dirty="0"/>
              <a:t> i </a:t>
            </a:r>
            <a:r>
              <a:rPr lang="en-GB" dirty="0" err="1"/>
              <a:t>periodni</a:t>
            </a:r>
            <a:r>
              <a:rPr lang="en-GB" dirty="0"/>
              <a:t> </a:t>
            </a:r>
            <a:r>
              <a:rPr lang="en-GB" dirty="0" err="1"/>
              <a:t>sustav</a:t>
            </a:r>
            <a:r>
              <a:rPr lang="en-GB" dirty="0"/>
              <a:t> elemenata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hrvatskome</a:t>
            </a:r>
            <a:r>
              <a:rPr lang="en-GB" dirty="0"/>
              <a:t> </a:t>
            </a:r>
            <a:r>
              <a:rPr lang="en-GB" dirty="0" err="1"/>
              <a:t>jeziku.Isprobajte</a:t>
            </a:r>
            <a:r>
              <a:rPr lang="en-GB" dirty="0"/>
              <a:t> I </a:t>
            </a:r>
            <a:r>
              <a:rPr lang="en-GB" dirty="0" err="1"/>
              <a:t>istražite</a:t>
            </a:r>
            <a:r>
              <a:rPr lang="en-GB" dirty="0"/>
              <a:t> </a:t>
            </a:r>
            <a:r>
              <a:rPr lang="en-GB" dirty="0" err="1"/>
              <a:t>oba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www.rsc.org/periodic-table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www.periodni.com/periodni_sustav_elemenata.html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baseline="-25000" dirty="0"/>
          </a:p>
          <a:p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300126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7E8FD-9E31-49CF-AB81-8EE5FEBA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Periodni</a:t>
            </a:r>
            <a:r>
              <a:rPr lang="en-GB" sz="3200" dirty="0"/>
              <a:t> </a:t>
            </a:r>
            <a:r>
              <a:rPr lang="en-GB" sz="3200" dirty="0" err="1"/>
              <a:t>sustav</a:t>
            </a:r>
            <a:r>
              <a:rPr lang="en-GB" sz="3200" dirty="0"/>
              <a:t> elemenata u </a:t>
            </a:r>
            <a:r>
              <a:rPr lang="en-GB" sz="3200" dirty="0" err="1"/>
              <a:t>pjesmi</a:t>
            </a:r>
            <a:r>
              <a:rPr lang="en-GB" sz="3200" dirty="0"/>
              <a:t> I </a:t>
            </a:r>
            <a:r>
              <a:rPr lang="en-GB" sz="3200" dirty="0" err="1"/>
              <a:t>slici</a:t>
            </a:r>
            <a:endParaRPr lang="en-GB" sz="3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2F39C0-3435-4A2B-9003-AC595FF80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Naučite</a:t>
            </a:r>
            <a:r>
              <a:rPr lang="en-GB" sz="3200" dirty="0"/>
              <a:t> nešto novo </a:t>
            </a:r>
            <a:r>
              <a:rPr lang="en-GB" sz="3200" dirty="0" err="1"/>
              <a:t>zapjevajte</a:t>
            </a:r>
            <a:r>
              <a:rPr lang="en-GB" sz="3200" dirty="0"/>
              <a:t> i </a:t>
            </a:r>
            <a:r>
              <a:rPr lang="en-GB" sz="3200" dirty="0" err="1"/>
              <a:t>zabavite</a:t>
            </a:r>
            <a:r>
              <a:rPr lang="en-GB" sz="3200" dirty="0"/>
              <a:t> se (The Periodic table song)</a:t>
            </a:r>
          </a:p>
          <a:p>
            <a:r>
              <a:rPr lang="en-GB" sz="3200" dirty="0">
                <a:hlinkClick r:id="rId2"/>
              </a:rPr>
              <a:t>www.youtube.com/watch?v=rz4Dd1I_fX0</a:t>
            </a:r>
            <a:endParaRPr lang="en-GB" sz="3200" dirty="0"/>
          </a:p>
          <a:p>
            <a:r>
              <a:rPr lang="en-GB" sz="3200" dirty="0"/>
              <a:t>A </a:t>
            </a:r>
            <a:r>
              <a:rPr lang="en-GB" sz="3200" dirty="0" err="1"/>
              <a:t>može</a:t>
            </a:r>
            <a:r>
              <a:rPr lang="en-GB" sz="3200" dirty="0"/>
              <a:t> i </a:t>
            </a:r>
            <a:r>
              <a:rPr lang="en-GB" sz="3200" dirty="0" err="1"/>
              <a:t>ovako</a:t>
            </a:r>
            <a:r>
              <a:rPr lang="en-GB" sz="3200" dirty="0"/>
              <a:t>:</a:t>
            </a:r>
          </a:p>
          <a:p>
            <a:r>
              <a:rPr lang="en-GB" sz="3200" dirty="0">
                <a:hlinkClick r:id="rId3"/>
              </a:rPr>
              <a:t>https://www.youtube.com/watch?v=zGM-wSKFBpo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9777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ADDC2E-9031-461F-86E4-38344036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58" y="639097"/>
            <a:ext cx="6593075" cy="1612490"/>
          </a:xfrm>
        </p:spPr>
        <p:txBody>
          <a:bodyPr>
            <a:normAutofit/>
          </a:bodyPr>
          <a:lstStyle/>
          <a:p>
            <a:r>
              <a:rPr lang="en-GB" dirty="0"/>
              <a:t>Hvala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pažnji</a:t>
            </a:r>
            <a:r>
              <a:rPr lang="en-GB" dirty="0"/>
              <a:t>!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D0B465C8-6222-41D9-9DC7-573002D38F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86"/>
          <a:stretch/>
        </p:blipFill>
        <p:spPr>
          <a:xfrm>
            <a:off x="20" y="975"/>
            <a:ext cx="4635988" cy="68580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79A996-A373-4075-A04E-469895119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8" y="2251587"/>
            <a:ext cx="6593075" cy="3972232"/>
          </a:xfrm>
        </p:spPr>
        <p:txBody>
          <a:bodyPr>
            <a:normAutofit/>
          </a:bodyPr>
          <a:lstStyle/>
          <a:p>
            <a:r>
              <a:rPr lang="en-US" dirty="0" err="1"/>
              <a:t>Skica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periodnog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preuzeto</a:t>
            </a:r>
            <a:r>
              <a:rPr lang="en-US" dirty="0"/>
              <a:t> s www.skolskiportal.hr/clanak/3444-covjek-koji-je-otkrio-periodni-sustav-elemenata/)</a:t>
            </a:r>
          </a:p>
        </p:txBody>
      </p:sp>
    </p:spTree>
    <p:extLst>
      <p:ext uri="{BB962C8B-B14F-4D97-AF65-F5344CB8AC3E}">
        <p14:creationId xmlns:p14="http://schemas.microsoft.com/office/powerpoint/2010/main" val="227273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426</Words>
  <Application>Microsoft Office PowerPoint</Application>
  <PresentationFormat>Široki zaslon</PresentationFormat>
  <Paragraphs>52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Nebeski</vt:lpstr>
      <vt:lpstr>PERIODNI SUSTAV ELEMENATA</vt:lpstr>
      <vt:lpstr>pOVIJEST</vt:lpstr>
      <vt:lpstr>RASPORED ELEMENATA U PERIODNOM SUSTAVU</vt:lpstr>
      <vt:lpstr>NAZIVI SKUPINA</vt:lpstr>
      <vt:lpstr>Snalaženje u periodnom sustavu</vt:lpstr>
      <vt:lpstr>Korisne poveznice</vt:lpstr>
      <vt:lpstr>Periodni sustav elemenata u pjesmi I slici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PERIODNI SUSTAV ELEMENATA</dc:title>
  <dc:creator>SANJA ČOP-BARBARIĆ</dc:creator>
  <cp:lastModifiedBy>SANJA ČOP-BARBARIĆ</cp:lastModifiedBy>
  <cp:revision>2</cp:revision>
  <dcterms:created xsi:type="dcterms:W3CDTF">2020-03-23T14:58:33Z</dcterms:created>
  <dcterms:modified xsi:type="dcterms:W3CDTF">2020-03-23T15:05:10Z</dcterms:modified>
</cp:coreProperties>
</file>