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9" r:id="rId4"/>
    <p:sldId id="257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25BAB9-2CFB-482F-AFE1-A12CF6495D10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A85BF7-BFE8-49B7-ADF3-2FF2F253CC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5637010" cy="882119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Aromatično bilje (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njega,</a:t>
            </a:r>
            <a:r>
              <a:rPr lang="hr-HR" sz="2000" dirty="0" err="1" smtClean="0">
                <a:solidFill>
                  <a:schemeClr val="accent4">
                    <a:lumMod val="50000"/>
                  </a:schemeClr>
                </a:solidFill>
              </a:rPr>
              <a:t>zaljevanje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hr-HR" sz="2000" dirty="0" err="1" smtClean="0">
                <a:solidFill>
                  <a:schemeClr val="accent4">
                    <a:lumMod val="50000"/>
                  </a:schemeClr>
                </a:solidFill>
              </a:rPr>
              <a:t>prihrana</a:t>
            </a:r>
            <a:r>
              <a:rPr lang="hr-HR" sz="2000" dirty="0" smtClean="0">
                <a:solidFill>
                  <a:schemeClr val="accent4">
                    <a:lumMod val="50000"/>
                  </a:schemeClr>
                </a:solidFill>
              </a:rPr>
              <a:t>,primjena)</a:t>
            </a:r>
            <a:endParaRPr lang="hr-H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</a:rPr>
              <a:t>Predavač :Hrvoje </a:t>
            </a:r>
            <a:r>
              <a:rPr lang="hr-HR" sz="1400" dirty="0" err="1" smtClean="0">
                <a:solidFill>
                  <a:schemeClr val="accent4">
                    <a:lumMod val="50000"/>
                  </a:schemeClr>
                </a:solidFill>
              </a:rPr>
              <a:t>Krivošić</a:t>
            </a:r>
            <a:r>
              <a:rPr lang="hr-HR" sz="1400" dirty="0" smtClean="0">
                <a:solidFill>
                  <a:schemeClr val="accent4">
                    <a:lumMod val="50000"/>
                  </a:schemeClr>
                </a:solidFill>
              </a:rPr>
              <a:t> dipl.ing.agr.</a:t>
            </a:r>
            <a:endParaRPr lang="en-US" sz="1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400" dirty="0" smtClean="0">
                <a:solidFill>
                  <a:schemeClr val="bg2">
                    <a:lumMod val="50000"/>
                  </a:schemeClr>
                </a:solidFill>
              </a:rPr>
              <a:t>ČAROLIJA MEDITERANA</a:t>
            </a:r>
            <a:br>
              <a:rPr lang="hr-HR" sz="4400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1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r="8530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 smtClean="0"/>
              <a:t>Upotreba : prehrana, kozmetika, farmacija</a:t>
            </a:r>
          </a:p>
          <a:p>
            <a:r>
              <a:rPr lang="hr-HR" sz="1800" dirty="0" smtClean="0"/>
              <a:t>Djelovanje :blagotvoran je za dišne organe i za probavu,protiv komaraca</a:t>
            </a:r>
          </a:p>
          <a:p>
            <a:r>
              <a:rPr lang="hr-HR" sz="1800" dirty="0" smtClean="0"/>
              <a:t>Njega :</a:t>
            </a:r>
            <a:r>
              <a:rPr lang="hr-HR" sz="1800" dirty="0" err="1" smtClean="0"/>
              <a:t>orzivanje</a:t>
            </a:r>
            <a:r>
              <a:rPr lang="hr-HR" sz="1800" dirty="0" smtClean="0"/>
              <a:t> jedan puta godišnje, </a:t>
            </a:r>
            <a:r>
              <a:rPr lang="hr-HR" sz="1800" dirty="0" err="1" smtClean="0"/>
              <a:t>zaljevanje</a:t>
            </a:r>
            <a:r>
              <a:rPr lang="hr-HR" sz="1800" dirty="0" smtClean="0"/>
              <a:t> samo ako je u cvjetnoj posudi 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Lovor(</a:t>
            </a:r>
            <a:r>
              <a:rPr lang="hr-HR" sz="2800" dirty="0" err="1" smtClean="0"/>
              <a:t>Laurus</a:t>
            </a:r>
            <a:r>
              <a:rPr lang="hr-HR" sz="2800" dirty="0" smtClean="0"/>
              <a:t> </a:t>
            </a:r>
            <a:r>
              <a:rPr lang="hr-HR" sz="2800" dirty="0" err="1" smtClean="0"/>
              <a:t>nobilis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170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Upotreba :</a:t>
            </a:r>
            <a:endParaRPr lang="en-US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62" y="1397794"/>
            <a:ext cx="2827338" cy="2143125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2776"/>
            <a:ext cx="2952328" cy="2016224"/>
          </a:xfrm>
        </p:spPr>
      </p:pic>
    </p:spTree>
    <p:extLst>
      <p:ext uri="{BB962C8B-B14F-4D97-AF65-F5344CB8AC3E}">
        <p14:creationId xmlns:p14="http://schemas.microsoft.com/office/powerpoint/2010/main" val="1374937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r="4772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 smtClean="0"/>
              <a:t>Upotreba :kozmetika i farmacija</a:t>
            </a:r>
          </a:p>
          <a:p>
            <a:r>
              <a:rPr lang="hr-HR" sz="1800" dirty="0" smtClean="0"/>
              <a:t>Djelovanje :zacjeljivanje rana,pomlađivanje i usporenje starenja kože</a:t>
            </a:r>
          </a:p>
          <a:p>
            <a:r>
              <a:rPr lang="hr-HR" sz="1800" dirty="0" smtClean="0"/>
              <a:t>Njega :orezivanje ocvalih cvatova,zalijevanje samo u cvjetnim posudama dva puta tjedno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Smilje(</a:t>
            </a:r>
            <a:r>
              <a:rPr lang="hr-HR" sz="2800" dirty="0" err="1" smtClean="0"/>
              <a:t>Helichrisum</a:t>
            </a:r>
            <a:r>
              <a:rPr lang="hr-HR" sz="2800" dirty="0" smtClean="0"/>
              <a:t> </a:t>
            </a:r>
            <a:r>
              <a:rPr lang="hr-HR" sz="2800" dirty="0" err="1" smtClean="0"/>
              <a:t>italicum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315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Proizvodnja :</a:t>
            </a:r>
            <a:endParaRPr lang="en-US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1" y="731838"/>
            <a:ext cx="5408617" cy="3475037"/>
          </a:xfrm>
        </p:spPr>
      </p:pic>
    </p:spTree>
    <p:extLst>
      <p:ext uri="{BB962C8B-B14F-4D97-AF65-F5344CB8AC3E}">
        <p14:creationId xmlns:p14="http://schemas.microsoft.com/office/powerpoint/2010/main" val="29818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Proizvodi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6752"/>
            <a:ext cx="3346450" cy="259228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137469"/>
            <a:ext cx="3346450" cy="2663774"/>
          </a:xfrm>
        </p:spPr>
      </p:pic>
    </p:spTree>
    <p:extLst>
      <p:ext uri="{BB962C8B-B14F-4D97-AF65-F5344CB8AC3E}">
        <p14:creationId xmlns:p14="http://schemas.microsoft.com/office/powerpoint/2010/main" val="54032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 smtClean="0"/>
              <a:t>Upotreba : prehrana, kozmetika, farmacija</a:t>
            </a:r>
          </a:p>
          <a:p>
            <a:r>
              <a:rPr lang="hr-HR" sz="1800" dirty="0" smtClean="0"/>
              <a:t>Djelovanje :liječenje želudca i pluća</a:t>
            </a:r>
          </a:p>
          <a:p>
            <a:r>
              <a:rPr lang="hr-HR" sz="1800" dirty="0" smtClean="0"/>
              <a:t>Njega: orezivanje grmića na pola visine nakon cvatnje, oskudno zalijevanje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Timijan,majčina dušica</a:t>
            </a:r>
            <a:br>
              <a:rPr lang="hr-HR" sz="2800" dirty="0" smtClean="0"/>
            </a:br>
            <a:r>
              <a:rPr lang="hr-HR" sz="2800" dirty="0" smtClean="0"/>
              <a:t>(</a:t>
            </a:r>
            <a:r>
              <a:rPr lang="hr-HR" sz="2800" dirty="0" err="1" smtClean="0"/>
              <a:t>Thymus</a:t>
            </a:r>
            <a:r>
              <a:rPr lang="hr-HR" sz="2800" dirty="0" smtClean="0"/>
              <a:t> </a:t>
            </a:r>
            <a:r>
              <a:rPr lang="hr-HR" sz="2800" dirty="0" err="1" smtClean="0"/>
              <a:t>serpyllum</a:t>
            </a:r>
            <a:r>
              <a:rPr lang="hr-HR" sz="2800" dirty="0" smtClean="0"/>
              <a:t>)</a:t>
            </a:r>
            <a:endParaRPr lang="en-US" sz="2800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3" r="8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5310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4595"/>
            <a:ext cx="3346450" cy="242952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802481"/>
            <a:ext cx="3333750" cy="3333750"/>
          </a:xfrm>
        </p:spPr>
      </p:pic>
    </p:spTree>
    <p:extLst>
      <p:ext uri="{BB962C8B-B14F-4D97-AF65-F5344CB8AC3E}">
        <p14:creationId xmlns:p14="http://schemas.microsoft.com/office/powerpoint/2010/main" val="1233666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sz="1800" dirty="0" smtClean="0"/>
              <a:t>Upotreba :u prehrani, kozmetici,farmaciji</a:t>
            </a:r>
          </a:p>
          <a:p>
            <a:r>
              <a:rPr lang="hr-HR" sz="1800" dirty="0" smtClean="0"/>
              <a:t>Djelovanje :njega lica i kože,protiv bolova u želudcu,čišćenje krvi</a:t>
            </a:r>
          </a:p>
          <a:p>
            <a:r>
              <a:rPr lang="hr-HR" sz="1800" dirty="0" smtClean="0"/>
              <a:t>Njega:orezivanje u studenom radi dobivanja zbijenog oblika grma (orezani dijelovi se koriste za razmnožavanje),zalijevanje povremeno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Kadulja,kuš(</a:t>
            </a:r>
            <a:r>
              <a:rPr lang="hr-HR" sz="2800" dirty="0" err="1" smtClean="0"/>
              <a:t>Salvia</a:t>
            </a:r>
            <a:r>
              <a:rPr lang="hr-HR" sz="2800" dirty="0" smtClean="0"/>
              <a:t> </a:t>
            </a:r>
            <a:r>
              <a:rPr lang="hr-HR" sz="2800" dirty="0" err="1" smtClean="0"/>
              <a:t>officinalis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2682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3002"/>
            <a:ext cx="3346450" cy="2232709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456384" cy="2232248"/>
          </a:xfrm>
        </p:spPr>
      </p:pic>
    </p:spTree>
    <p:extLst>
      <p:ext uri="{BB962C8B-B14F-4D97-AF65-F5344CB8AC3E}">
        <p14:creationId xmlns:p14="http://schemas.microsoft.com/office/powerpoint/2010/main" val="276275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r="6142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 smtClean="0"/>
              <a:t>Upotreba :prehrana,kozmetika, farmacija</a:t>
            </a:r>
          </a:p>
          <a:p>
            <a:r>
              <a:rPr lang="hr-HR" sz="1800" dirty="0" smtClean="0"/>
              <a:t>Djelovanje :liječenje prehlade,čisti dišne </a:t>
            </a:r>
            <a:r>
              <a:rPr lang="hr-HR" sz="1800" dirty="0" err="1" smtClean="0"/>
              <a:t>puteve</a:t>
            </a:r>
            <a:r>
              <a:rPr lang="hr-HR" sz="1800" dirty="0" smtClean="0"/>
              <a:t>,olakšava iskašljavanje</a:t>
            </a:r>
          </a:p>
          <a:p>
            <a:r>
              <a:rPr lang="hr-HR" sz="1800" dirty="0" smtClean="0"/>
              <a:t>Njega :orezivanje samo radi zadržavanja uzgojnog oblika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Mirta (</a:t>
            </a:r>
            <a:r>
              <a:rPr lang="hr-HR" sz="2800" dirty="0" err="1" smtClean="0"/>
              <a:t>Myrtus</a:t>
            </a:r>
            <a:r>
              <a:rPr lang="hr-HR" sz="2800" dirty="0" smtClean="0"/>
              <a:t> </a:t>
            </a:r>
            <a:r>
              <a:rPr lang="hr-HR" sz="2800" dirty="0" err="1" smtClean="0"/>
              <a:t>communis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1469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3200" dirty="0" smtClean="0"/>
              <a:t>Što je to Mediteran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5053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err="1" smtClean="0"/>
              <a:t>Upotrba</a:t>
            </a:r>
            <a:r>
              <a:rPr lang="hr-HR" sz="2800" dirty="0" smtClean="0"/>
              <a:t>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79" y="731838"/>
            <a:ext cx="2316691" cy="347503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64704"/>
            <a:ext cx="4104456" cy="3312368"/>
          </a:xfrm>
        </p:spPr>
      </p:pic>
    </p:spTree>
    <p:extLst>
      <p:ext uri="{BB962C8B-B14F-4D97-AF65-F5344CB8AC3E}">
        <p14:creationId xmlns:p14="http://schemas.microsoft.com/office/powerpoint/2010/main" val="7351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Upotreba :prehrana,farmacija</a:t>
            </a:r>
          </a:p>
          <a:p>
            <a:r>
              <a:rPr lang="hr-HR" sz="1800" dirty="0" smtClean="0"/>
              <a:t>Djelovanje :potiče apetit,bolesti žuči i </a:t>
            </a:r>
            <a:r>
              <a:rPr lang="hr-HR" sz="1800" dirty="0" err="1" smtClean="0"/>
              <a:t>jetre</a:t>
            </a:r>
            <a:r>
              <a:rPr lang="hr-HR" sz="1800" dirty="0" smtClean="0"/>
              <a:t>,protiv nadutosti i debljine</a:t>
            </a:r>
          </a:p>
          <a:p>
            <a:r>
              <a:rPr lang="hr-HR" sz="1800" dirty="0" smtClean="0"/>
              <a:t>Njega : nema posebnih zahtjeva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Pelin (</a:t>
            </a:r>
            <a:r>
              <a:rPr lang="hr-HR" sz="2800" dirty="0" err="1" smtClean="0"/>
              <a:t>Artemisia</a:t>
            </a:r>
            <a:r>
              <a:rPr lang="hr-HR" sz="2800" dirty="0" smtClean="0"/>
              <a:t> </a:t>
            </a:r>
            <a:r>
              <a:rPr lang="hr-HR" sz="2800" dirty="0" err="1" smtClean="0"/>
              <a:t>absinthium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9017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1680" y="4653136"/>
            <a:ext cx="6512511" cy="792088"/>
          </a:xfrm>
        </p:spPr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3600400" cy="295232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907256"/>
            <a:ext cx="3175000" cy="3124200"/>
          </a:xfrm>
        </p:spPr>
      </p:pic>
    </p:spTree>
    <p:extLst>
      <p:ext uri="{BB962C8B-B14F-4D97-AF65-F5344CB8AC3E}">
        <p14:creationId xmlns:p14="http://schemas.microsoft.com/office/powerpoint/2010/main" val="338059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8" b="21488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1800" dirty="0" smtClean="0"/>
              <a:t>Upotreba :prehrana,farmacija</a:t>
            </a:r>
          </a:p>
          <a:p>
            <a:r>
              <a:rPr lang="hr-HR" sz="1800" dirty="0" smtClean="0"/>
              <a:t>Djelovanje :kod proširenih vena,čišćenje crijeva i bubrega,protiv grčeva</a:t>
            </a:r>
          </a:p>
          <a:p>
            <a:r>
              <a:rPr lang="hr-HR" sz="1800" dirty="0" smtClean="0"/>
              <a:t>Njega : redovno </a:t>
            </a:r>
            <a:r>
              <a:rPr lang="hr-HR" sz="1800" dirty="0" err="1" smtClean="0"/>
              <a:t>zaljevanje</a:t>
            </a:r>
            <a:r>
              <a:rPr lang="hr-HR" sz="1800" dirty="0" smtClean="0"/>
              <a:t> i </a:t>
            </a:r>
            <a:r>
              <a:rPr lang="hr-HR" sz="1800" dirty="0" err="1" smtClean="0"/>
              <a:t>prihrana</a:t>
            </a:r>
            <a:r>
              <a:rPr lang="hr-HR" sz="1800" dirty="0" smtClean="0"/>
              <a:t> sa </a:t>
            </a:r>
            <a:r>
              <a:rPr lang="hr-HR" sz="1800" dirty="0" err="1" smtClean="0"/>
              <a:t>povečanim</a:t>
            </a:r>
            <a:r>
              <a:rPr lang="hr-HR" sz="1800" dirty="0" smtClean="0"/>
              <a:t> udjelom fosfora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Komorač (</a:t>
            </a:r>
            <a:r>
              <a:rPr lang="hr-HR" sz="2800" dirty="0" err="1" smtClean="0"/>
              <a:t>Foeniculum</a:t>
            </a:r>
            <a:r>
              <a:rPr lang="hr-HR" sz="2800" dirty="0" smtClean="0"/>
              <a:t> </a:t>
            </a:r>
            <a:r>
              <a:rPr lang="hr-HR" sz="2800" dirty="0" err="1" smtClean="0"/>
              <a:t>vulgare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485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96131"/>
            <a:ext cx="3346450" cy="33464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672408" cy="2952328"/>
          </a:xfrm>
        </p:spPr>
      </p:pic>
    </p:spTree>
    <p:extLst>
      <p:ext uri="{BB962C8B-B14F-4D97-AF65-F5344CB8AC3E}">
        <p14:creationId xmlns:p14="http://schemas.microsoft.com/office/powerpoint/2010/main" val="2412297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Upotreba :prehrana,farmacija</a:t>
            </a:r>
          </a:p>
          <a:p>
            <a:r>
              <a:rPr lang="hr-HR" sz="1800" dirty="0" smtClean="0"/>
              <a:t>Djelovanje :na želudac i probavu,pomaže kod reume,astme i kašlja</a:t>
            </a:r>
          </a:p>
          <a:p>
            <a:r>
              <a:rPr lang="hr-HR" sz="1800" dirty="0" smtClean="0"/>
              <a:t>Njega: </a:t>
            </a:r>
            <a:r>
              <a:rPr lang="hr-HR" sz="1800" dirty="0" err="1" smtClean="0"/>
              <a:t>zaljevanje</a:t>
            </a:r>
            <a:r>
              <a:rPr lang="hr-HR" sz="1800" dirty="0" smtClean="0"/>
              <a:t>,redovno </a:t>
            </a:r>
            <a:r>
              <a:rPr lang="hr-HR" sz="1800" dirty="0" err="1" smtClean="0"/>
              <a:t>prorahljivanje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Mažuran(</a:t>
            </a:r>
            <a:r>
              <a:rPr lang="hr-HR" sz="2800" dirty="0" err="1" smtClean="0"/>
              <a:t>Origanum</a:t>
            </a:r>
            <a:r>
              <a:rPr lang="hr-HR" sz="2800" dirty="0" smtClean="0"/>
              <a:t> majorana)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9992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265" y="731838"/>
            <a:ext cx="2577920" cy="347503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  <p:extLst>
      <p:ext uri="{BB962C8B-B14F-4D97-AF65-F5344CB8AC3E}">
        <p14:creationId xmlns:p14="http://schemas.microsoft.com/office/powerpoint/2010/main" val="188178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r="5697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Upotreba : farmacija</a:t>
            </a:r>
          </a:p>
          <a:p>
            <a:r>
              <a:rPr lang="hr-HR" sz="1800" dirty="0" smtClean="0"/>
              <a:t>Djelovanje :protiv nesanice i napetosti,kod glavobolje i zubobolje</a:t>
            </a:r>
          </a:p>
          <a:p>
            <a:r>
              <a:rPr lang="hr-HR" sz="1800" dirty="0" smtClean="0"/>
              <a:t>Njega :</a:t>
            </a:r>
            <a:r>
              <a:rPr lang="hr-HR" sz="1800" dirty="0" err="1" smtClean="0"/>
              <a:t>zaljevanje</a:t>
            </a:r>
            <a:r>
              <a:rPr lang="hr-HR" sz="1800" dirty="0" smtClean="0"/>
              <a:t>,</a:t>
            </a:r>
            <a:r>
              <a:rPr lang="hr-HR" sz="1800" dirty="0" err="1" smtClean="0"/>
              <a:t>obtrgavanje</a:t>
            </a:r>
            <a:r>
              <a:rPr lang="hr-HR" sz="1800" dirty="0" smtClean="0"/>
              <a:t> listova prije cvatnje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Matičnjak(</a:t>
            </a:r>
            <a:r>
              <a:rPr lang="hr-HR" sz="2800" dirty="0" err="1" smtClean="0"/>
              <a:t>Melissa</a:t>
            </a:r>
            <a:r>
              <a:rPr lang="hr-HR" sz="2800" dirty="0" smtClean="0"/>
              <a:t> </a:t>
            </a:r>
            <a:r>
              <a:rPr lang="hr-HR" sz="2800" dirty="0" err="1" smtClean="0"/>
              <a:t>officinalis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3221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46" y="731838"/>
            <a:ext cx="1394358" cy="347503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  <p:extLst>
      <p:ext uri="{BB962C8B-B14F-4D97-AF65-F5344CB8AC3E}">
        <p14:creationId xmlns:p14="http://schemas.microsoft.com/office/powerpoint/2010/main" val="1780994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" r="1153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Upotreba : farmacija,prehrana</a:t>
            </a:r>
          </a:p>
          <a:p>
            <a:r>
              <a:rPr lang="hr-HR" sz="1800" dirty="0" smtClean="0"/>
              <a:t>Djelovanje :pospješivanje probave,kod reume i gihta,smiruje grčeve</a:t>
            </a:r>
          </a:p>
          <a:p>
            <a:r>
              <a:rPr lang="hr-HR" sz="1800" dirty="0" smtClean="0"/>
              <a:t>Njega :nema velike zahtjeve osim </a:t>
            </a:r>
            <a:r>
              <a:rPr lang="hr-HR" sz="1800" dirty="0" err="1" smtClean="0"/>
              <a:t>zaljevanja</a:t>
            </a:r>
            <a:r>
              <a:rPr lang="hr-HR" sz="1800" dirty="0" smtClean="0"/>
              <a:t> u posudama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Ruta (Ruta </a:t>
            </a:r>
            <a:r>
              <a:rPr lang="hr-HR" sz="2800" dirty="0" err="1" smtClean="0"/>
              <a:t>graveolens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328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3195" y="1412776"/>
            <a:ext cx="5966666" cy="1152128"/>
          </a:xfrm>
        </p:spPr>
        <p:txBody>
          <a:bodyPr/>
          <a:lstStyle/>
          <a:p>
            <a:r>
              <a:rPr lang="hr-HR" sz="4000" dirty="0" smtClean="0"/>
              <a:t>Aromatično bilje</a:t>
            </a:r>
            <a:endParaRPr lang="en-US" sz="40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022438" y="3212977"/>
            <a:ext cx="5970494" cy="1800200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Biljne vrste koje sadrže jednu ili više tvari posebnog mirisa ili okusa koje se koriste za proizvodnju mirisa, kozmetike(kreme,sapuni…), napitaka(čajevi,likeri,sirupi) ili kao začini u prehrani.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170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hr-HR" sz="1800" dirty="0" smtClean="0"/>
              <a:t>Upotreba : farmacija,kozmetika, prehrana</a:t>
            </a:r>
          </a:p>
          <a:p>
            <a:r>
              <a:rPr lang="hr-HR" sz="1800" dirty="0" smtClean="0"/>
              <a:t>Djelovanje :kod glavobolje,njega kože,smiruje kašalj,njega zubi i desni,potiče rad srca</a:t>
            </a:r>
          </a:p>
          <a:p>
            <a:r>
              <a:rPr lang="hr-HR" sz="1800" dirty="0" smtClean="0"/>
              <a:t>Njega :traži sunčani položaj,ali puno vode zbog plitkog korijena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Metvica (Menta </a:t>
            </a:r>
            <a:r>
              <a:rPr lang="hr-HR" sz="2800" dirty="0" err="1" smtClean="0"/>
              <a:t>piperita</a:t>
            </a:r>
            <a:r>
              <a:rPr lang="hr-HR" sz="2800" dirty="0" smtClean="0"/>
              <a:t>)</a:t>
            </a:r>
            <a:endParaRPr lang="en-US" sz="2800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8664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2808311" cy="216024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  <p:extLst>
      <p:ext uri="{BB962C8B-B14F-4D97-AF65-F5344CB8AC3E}">
        <p14:creationId xmlns:p14="http://schemas.microsoft.com/office/powerpoint/2010/main" val="1661619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3168352" cy="2808312"/>
          </a:xfrm>
        </p:spPr>
      </p:pic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50" y="731838"/>
            <a:ext cx="1897149" cy="3475037"/>
          </a:xfrm>
        </p:spPr>
      </p:pic>
    </p:spTree>
    <p:extLst>
      <p:ext uri="{BB962C8B-B14F-4D97-AF65-F5344CB8AC3E}">
        <p14:creationId xmlns:p14="http://schemas.microsoft.com/office/powerpoint/2010/main" val="2668497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982" y="731838"/>
            <a:ext cx="2600486" cy="347503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796131"/>
            <a:ext cx="3346450" cy="3346450"/>
          </a:xfrm>
        </p:spPr>
      </p:pic>
    </p:spTree>
    <p:extLst>
      <p:ext uri="{BB962C8B-B14F-4D97-AF65-F5344CB8AC3E}">
        <p14:creationId xmlns:p14="http://schemas.microsoft.com/office/powerpoint/2010/main" val="2461952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sz="1800" dirty="0" smtClean="0"/>
              <a:t>Upotreba : prehrana</a:t>
            </a:r>
          </a:p>
          <a:p>
            <a:r>
              <a:rPr lang="hr-HR" sz="1800" dirty="0" smtClean="0"/>
              <a:t>Djelovanje :za mršavljenje,problemi sa bubrezima,čišćenje krvi</a:t>
            </a:r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err="1" smtClean="0"/>
              <a:t>Motar</a:t>
            </a:r>
            <a:r>
              <a:rPr lang="hr-HR" sz="2800" dirty="0" smtClean="0"/>
              <a:t> (</a:t>
            </a:r>
            <a:r>
              <a:rPr lang="hr-HR" sz="2800" dirty="0" err="1" smtClean="0"/>
              <a:t>Crithmum</a:t>
            </a:r>
            <a:r>
              <a:rPr lang="hr-HR" sz="2800" dirty="0" smtClean="0"/>
              <a:t> </a:t>
            </a:r>
            <a:r>
              <a:rPr lang="hr-HR" sz="2800" dirty="0" err="1" smtClean="0"/>
              <a:t>maritimum</a:t>
            </a:r>
            <a:r>
              <a:rPr lang="hr-HR" sz="2800" dirty="0" smtClean="0"/>
              <a:t>)</a:t>
            </a:r>
            <a:endParaRPr lang="en-US" sz="2800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0742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96752"/>
            <a:ext cx="3346450" cy="252028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3622"/>
            <a:ext cx="3346450" cy="2511468"/>
          </a:xfrm>
        </p:spPr>
      </p:pic>
    </p:spTree>
    <p:extLst>
      <p:ext uri="{BB962C8B-B14F-4D97-AF65-F5344CB8AC3E}">
        <p14:creationId xmlns:p14="http://schemas.microsoft.com/office/powerpoint/2010/main" val="1095373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4" b="6194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Upotreba :prehrana,kozmetika</a:t>
            </a:r>
          </a:p>
          <a:p>
            <a:r>
              <a:rPr lang="hr-HR" sz="1800" dirty="0" smtClean="0"/>
              <a:t>Djelovanje :kod bolova mišića,glavobolje,nadimanja, grčeva i sl.</a:t>
            </a:r>
          </a:p>
          <a:p>
            <a:r>
              <a:rPr lang="hr-HR" sz="1800" dirty="0" smtClean="0"/>
              <a:t>Njega : </a:t>
            </a:r>
            <a:r>
              <a:rPr lang="hr-HR" sz="1800" dirty="0" err="1" smtClean="0"/>
              <a:t>zaljevanje</a:t>
            </a:r>
            <a:r>
              <a:rPr lang="hr-HR" sz="1800" dirty="0" smtClean="0"/>
              <a:t>,kidanje listova prije cvatnje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Bosiljak (</a:t>
            </a:r>
            <a:r>
              <a:rPr lang="hr-HR" sz="2800" dirty="0" err="1" smtClean="0"/>
              <a:t>Ocimum</a:t>
            </a:r>
            <a:r>
              <a:rPr lang="hr-HR" sz="2800" dirty="0" smtClean="0"/>
              <a:t> </a:t>
            </a:r>
            <a:r>
              <a:rPr lang="hr-HR" sz="2800" dirty="0" err="1" smtClean="0"/>
              <a:t>basilicum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8489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5" y="945356"/>
            <a:ext cx="2667000" cy="3048000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816424" cy="2448271"/>
          </a:xfrm>
        </p:spPr>
      </p:pic>
    </p:spTree>
    <p:extLst>
      <p:ext uri="{BB962C8B-B14F-4D97-AF65-F5344CB8AC3E}">
        <p14:creationId xmlns:p14="http://schemas.microsoft.com/office/powerpoint/2010/main" val="260844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Upotreba :</a:t>
            </a:r>
            <a:endParaRPr lang="en-US" sz="28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96131"/>
            <a:ext cx="3346450" cy="33464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908720"/>
            <a:ext cx="3456384" cy="2560761"/>
          </a:xfrm>
        </p:spPr>
      </p:pic>
    </p:spTree>
    <p:extLst>
      <p:ext uri="{BB962C8B-B14F-4D97-AF65-F5344CB8AC3E}">
        <p14:creationId xmlns:p14="http://schemas.microsoft.com/office/powerpoint/2010/main" val="310729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>
                <a:solidFill>
                  <a:schemeClr val="accent3">
                    <a:lumMod val="50000"/>
                  </a:schemeClr>
                </a:solidFill>
              </a:rPr>
              <a:t>Kratki opis i slike biljaka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525" y="740569"/>
            <a:ext cx="3333750" cy="3457575"/>
          </a:xfrm>
        </p:spPr>
      </p:pic>
    </p:spTree>
    <p:extLst>
      <p:ext uri="{BB962C8B-B14F-4D97-AF65-F5344CB8AC3E}">
        <p14:creationId xmlns:p14="http://schemas.microsoft.com/office/powerpoint/2010/main" val="2224712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0" b="20700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899592" y="1052736"/>
            <a:ext cx="3694114" cy="2163020"/>
          </a:xfrm>
        </p:spPr>
        <p:txBody>
          <a:bodyPr>
            <a:normAutofit fontScale="92500" lnSpcReduction="10000"/>
          </a:bodyPr>
          <a:lstStyle/>
          <a:p>
            <a:pPr marL="228600" lvl="0">
              <a:buClr>
                <a:srgbClr val="F14124">
                  <a:lumMod val="75000"/>
                </a:srgbClr>
              </a:buClr>
            </a:pPr>
            <a:r>
              <a:rPr lang="hr-H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Upotreba:kozmetika, </a:t>
            </a:r>
            <a:r>
              <a:rPr lang="hr-H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prehrana,farmacija</a:t>
            </a:r>
          </a:p>
          <a:p>
            <a:pPr marL="228600" lvl="0">
              <a:buClr>
                <a:srgbClr val="F14124">
                  <a:lumMod val="75000"/>
                </a:srgbClr>
              </a:buClr>
            </a:pPr>
            <a:r>
              <a:rPr lang="hr-HR" sz="1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Djelovanje :opuštanje mišića,čišćenje kože</a:t>
            </a:r>
            <a:endParaRPr lang="hr-HR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>
              <a:buClr>
                <a:srgbClr val="F14124">
                  <a:lumMod val="75000"/>
                </a:srgbClr>
              </a:buClr>
            </a:pPr>
            <a:r>
              <a:rPr lang="hr-HR" sz="1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Njega : orezivanje nakon sadnje i nakon cvatnje, povremeno </a:t>
            </a:r>
            <a:r>
              <a:rPr lang="hr-HR" sz="1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zaljevanje</a:t>
            </a:r>
            <a:endParaRPr lang="en-US" sz="19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Lavanda(</a:t>
            </a:r>
            <a:r>
              <a:rPr lang="hr-HR" sz="28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Lavandula</a:t>
            </a:r>
            <a:r>
              <a:rPr lang="hr-HR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  <a:r>
              <a:rPr lang="hr-HR" sz="28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angustifolia</a:t>
            </a:r>
            <a:r>
              <a:rPr lang="hr-HR" sz="2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52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289" y="4372166"/>
            <a:ext cx="6512511" cy="64945"/>
          </a:xfrm>
        </p:spPr>
        <p:txBody>
          <a:bodyPr/>
          <a:lstStyle/>
          <a:p>
            <a:r>
              <a:rPr lang="hr-HR" sz="2400" dirty="0" smtClean="0"/>
              <a:t>Proizvodi :</a:t>
            </a:r>
            <a:endParaRPr lang="en-US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37" y="1340769"/>
            <a:ext cx="3065463" cy="223224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357193"/>
            <a:ext cx="3346450" cy="2224326"/>
          </a:xfrm>
        </p:spPr>
      </p:pic>
    </p:spTree>
    <p:extLst>
      <p:ext uri="{BB962C8B-B14F-4D97-AF65-F5344CB8AC3E}">
        <p14:creationId xmlns:p14="http://schemas.microsoft.com/office/powerpoint/2010/main" val="712757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3289" y="4372164"/>
            <a:ext cx="6512511" cy="64947"/>
          </a:xfrm>
        </p:spPr>
        <p:txBody>
          <a:bodyPr/>
          <a:lstStyle/>
          <a:p>
            <a:r>
              <a:rPr lang="hr-HR" sz="2400" dirty="0" smtClean="0"/>
              <a:t>Proizvodi :</a:t>
            </a:r>
            <a:endParaRPr lang="en-US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2808312" cy="244827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213760"/>
            <a:ext cx="3346450" cy="2511193"/>
          </a:xfrm>
        </p:spPr>
      </p:pic>
    </p:spTree>
    <p:extLst>
      <p:ext uri="{BB962C8B-B14F-4D97-AF65-F5344CB8AC3E}">
        <p14:creationId xmlns:p14="http://schemas.microsoft.com/office/powerpoint/2010/main" val="15779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7" b="3927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800" dirty="0" smtClean="0"/>
              <a:t>Upotreba :kozmetika, prehrana, farmacija</a:t>
            </a:r>
          </a:p>
          <a:p>
            <a:r>
              <a:rPr lang="hr-HR" sz="1800" dirty="0" smtClean="0"/>
              <a:t>Djelovanje :zarastanje rana,poboljšanje rada </a:t>
            </a:r>
            <a:r>
              <a:rPr lang="hr-HR" sz="1800" dirty="0" err="1" smtClean="0"/>
              <a:t>jetre</a:t>
            </a:r>
            <a:endParaRPr lang="hr-HR" sz="1800" dirty="0" smtClean="0"/>
          </a:p>
          <a:p>
            <a:r>
              <a:rPr lang="hr-HR" sz="1800" dirty="0" smtClean="0"/>
              <a:t>Njega : povremeno orezivanje, vrlo malo </a:t>
            </a:r>
            <a:r>
              <a:rPr lang="hr-HR" sz="1800" dirty="0" err="1" smtClean="0"/>
              <a:t>zaljevanja</a:t>
            </a:r>
            <a:r>
              <a:rPr lang="hr-HR" sz="1800" dirty="0" smtClean="0"/>
              <a:t> ,ako je posađen u vrtu(u posudi dva puta tjedno)</a:t>
            </a:r>
            <a:endParaRPr lang="en-US" sz="18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Ružmarin (</a:t>
            </a:r>
            <a:r>
              <a:rPr lang="hr-HR" sz="2800" dirty="0" err="1" smtClean="0"/>
              <a:t>Rosmarinus</a:t>
            </a:r>
            <a:r>
              <a:rPr lang="hr-HR" sz="2800" dirty="0" smtClean="0"/>
              <a:t> </a:t>
            </a:r>
            <a:r>
              <a:rPr lang="hr-HR" sz="2800" dirty="0" err="1" smtClean="0"/>
              <a:t>officinalis</a:t>
            </a:r>
            <a:r>
              <a:rPr lang="hr-HR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5962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>Upotreba</a:t>
            </a:r>
            <a:r>
              <a:rPr lang="hr-HR" sz="2000" dirty="0" smtClean="0"/>
              <a:t> :</a:t>
            </a:r>
            <a:endParaRPr lang="en-US" sz="20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50" y="802481"/>
            <a:ext cx="3333750" cy="333375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836712"/>
            <a:ext cx="3346450" cy="2850653"/>
          </a:xfrm>
        </p:spPr>
      </p:pic>
    </p:spTree>
    <p:extLst>
      <p:ext uri="{BB962C8B-B14F-4D97-AF65-F5344CB8AC3E}">
        <p14:creationId xmlns:p14="http://schemas.microsoft.com/office/powerpoint/2010/main" val="1633154826"/>
      </p:ext>
    </p:extLst>
  </p:cSld>
  <p:clrMapOvr>
    <a:masterClrMapping/>
  </p:clrMapOvr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810</TotalTime>
  <Words>489</Words>
  <Application>Microsoft Office PowerPoint</Application>
  <PresentationFormat>Prikaz na zaslonu (4:3)</PresentationFormat>
  <Paragraphs>85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Mlazno strujanje</vt:lpstr>
      <vt:lpstr>ČAROLIJA MEDITERANA </vt:lpstr>
      <vt:lpstr>Što je to Mediteran ?</vt:lpstr>
      <vt:lpstr>Aromatično bilje</vt:lpstr>
      <vt:lpstr>Kratki opis i slike biljaka</vt:lpstr>
      <vt:lpstr>Lavanda(Lavandula angustifolia)</vt:lpstr>
      <vt:lpstr>Proizvodi :</vt:lpstr>
      <vt:lpstr>Proizvodi :</vt:lpstr>
      <vt:lpstr>Ružmarin (Rosmarinus officinalis)</vt:lpstr>
      <vt:lpstr>Upotreba :</vt:lpstr>
      <vt:lpstr>Lovor(Laurus nobilis)</vt:lpstr>
      <vt:lpstr>Upotreba :</vt:lpstr>
      <vt:lpstr>Smilje(Helichrisum italicum)</vt:lpstr>
      <vt:lpstr>Proizvodnja :</vt:lpstr>
      <vt:lpstr>Proizvodi :</vt:lpstr>
      <vt:lpstr>Timijan,majčina dušica (Thymus serpyllum)</vt:lpstr>
      <vt:lpstr>Upotreba :</vt:lpstr>
      <vt:lpstr>Kadulja,kuš(Salvia officinalis)</vt:lpstr>
      <vt:lpstr>Upotreba :</vt:lpstr>
      <vt:lpstr>Mirta (Myrtus communis)</vt:lpstr>
      <vt:lpstr>Upotrba :</vt:lpstr>
      <vt:lpstr>Pelin (Artemisia absinthium)</vt:lpstr>
      <vt:lpstr>Upotreba :</vt:lpstr>
      <vt:lpstr>Komorač (Foeniculum vulgare)</vt:lpstr>
      <vt:lpstr>Upotreba :</vt:lpstr>
      <vt:lpstr>Mažuran(Origanum majorana)</vt:lpstr>
      <vt:lpstr>Upotreba :</vt:lpstr>
      <vt:lpstr>Matičnjak(Melissa officinalis)</vt:lpstr>
      <vt:lpstr>Upotreba :</vt:lpstr>
      <vt:lpstr>Ruta (Ruta graveolens)</vt:lpstr>
      <vt:lpstr>Metvica (Menta piperita)</vt:lpstr>
      <vt:lpstr>Upotreba :</vt:lpstr>
      <vt:lpstr>Upotreba :</vt:lpstr>
      <vt:lpstr>Upotreba :</vt:lpstr>
      <vt:lpstr>Motar (Crithmum maritimum)</vt:lpstr>
      <vt:lpstr>Upotreba :</vt:lpstr>
      <vt:lpstr>Bosiljak (Ocimum basilicum)</vt:lpstr>
      <vt:lpstr>Upotreba :</vt:lpstr>
      <vt:lpstr>Upotreba :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ČAROLIJA MEDITERANA</dc:title>
  <dc:creator>Hrvoje</dc:creator>
  <cp:lastModifiedBy>Hrvoje</cp:lastModifiedBy>
  <cp:revision>40</cp:revision>
  <dcterms:created xsi:type="dcterms:W3CDTF">2015-04-07T17:47:16Z</dcterms:created>
  <dcterms:modified xsi:type="dcterms:W3CDTF">2015-04-21T17:07:02Z</dcterms:modified>
</cp:coreProperties>
</file>