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8" r:id="rId3"/>
    <p:sldId id="256" r:id="rId4"/>
    <p:sldId id="257" r:id="rId5"/>
    <p:sldId id="259" r:id="rId6"/>
    <p:sldId id="261" r:id="rId7"/>
    <p:sldId id="262" r:id="rId8"/>
    <p:sldId id="260" r:id="rId9"/>
    <p:sldId id="263" r:id="rId10"/>
    <p:sldId id="264" r:id="rId11"/>
    <p:sldId id="265" r:id="rId12"/>
    <p:sldId id="266" r:id="rId13"/>
    <p:sldId id="267" r:id="rId14"/>
    <p:sldId id="268" r:id="rId15"/>
    <p:sldId id="269" r:id="rId16"/>
    <p:sldId id="270"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45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200FA9-489C-4303-B9C6-B2A7267FCCAA}" type="datetimeFigureOut">
              <a:rPr lang="en-US" smtClean="0"/>
              <a:pPr/>
              <a:t>24-Sep-12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B333476-5424-4C7B-B4C1-82EF2C51518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200FA9-489C-4303-B9C6-B2A7267FCCAA}" type="datetimeFigureOut">
              <a:rPr lang="en-US" smtClean="0"/>
              <a:pPr/>
              <a:t>24-Sep-12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33476-5424-4C7B-B4C1-82EF2C5151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200FA9-489C-4303-B9C6-B2A7267FCCAA}" type="datetimeFigureOut">
              <a:rPr lang="en-US" smtClean="0"/>
              <a:pPr/>
              <a:t>24-Sep-12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33476-5424-4C7B-B4C1-82EF2C5151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200FA9-489C-4303-B9C6-B2A7267FCCAA}" type="datetimeFigureOut">
              <a:rPr lang="en-US" smtClean="0"/>
              <a:pPr/>
              <a:t>24-Sep-12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33476-5424-4C7B-B4C1-82EF2C5151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200FA9-489C-4303-B9C6-B2A7267FCCAA}" type="datetimeFigureOut">
              <a:rPr lang="en-US" smtClean="0"/>
              <a:pPr/>
              <a:t>24-Sep-12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33476-5424-4C7B-B4C1-82EF2C51518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200FA9-489C-4303-B9C6-B2A7267FCCAA}" type="datetimeFigureOut">
              <a:rPr lang="en-US" smtClean="0"/>
              <a:pPr/>
              <a:t>24-Sep-12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33476-5424-4C7B-B4C1-82EF2C5151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200FA9-489C-4303-B9C6-B2A7267FCCAA}" type="datetimeFigureOut">
              <a:rPr lang="en-US" smtClean="0"/>
              <a:pPr/>
              <a:t>24-Sep-12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33476-5424-4C7B-B4C1-82EF2C5151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200FA9-489C-4303-B9C6-B2A7267FCCAA}" type="datetimeFigureOut">
              <a:rPr lang="en-US" smtClean="0"/>
              <a:pPr/>
              <a:t>24-Sep-12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33476-5424-4C7B-B4C1-82EF2C5151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00FA9-489C-4303-B9C6-B2A7267FCCAA}" type="datetimeFigureOut">
              <a:rPr lang="en-US" smtClean="0"/>
              <a:pPr/>
              <a:t>24-Sep-12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33476-5424-4C7B-B4C1-82EF2C5151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200FA9-489C-4303-B9C6-B2A7267FCCAA}" type="datetimeFigureOut">
              <a:rPr lang="en-US" smtClean="0"/>
              <a:pPr/>
              <a:t>24-Sep-12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33476-5424-4C7B-B4C1-82EF2C5151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200FA9-489C-4303-B9C6-B2A7267FCCAA}" type="datetimeFigureOut">
              <a:rPr lang="en-US" smtClean="0"/>
              <a:pPr/>
              <a:t>24-Sep-12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B333476-5424-4C7B-B4C1-82EF2C51518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200FA9-489C-4303-B9C6-B2A7267FCCAA}" type="datetimeFigureOut">
              <a:rPr lang="en-US" smtClean="0"/>
              <a:pPr/>
              <a:t>24-Sep-12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333476-5424-4C7B-B4C1-82EF2C51518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arminix.ro/wp-content/uploads/2012/01/steag-romania.jpg"/>
          <p:cNvPicPr>
            <a:picLocks noChangeAspect="1" noChangeArrowheads="1"/>
          </p:cNvPicPr>
          <p:nvPr/>
        </p:nvPicPr>
        <p:blipFill>
          <a:blip r:embed="rId2" cstate="print"/>
          <a:srcRect/>
          <a:stretch>
            <a:fillRect/>
          </a:stretch>
        </p:blipFill>
        <p:spPr bwMode="auto">
          <a:xfrm>
            <a:off x="0" y="5072062"/>
            <a:ext cx="2286000" cy="1785938"/>
          </a:xfrm>
          <a:prstGeom prst="rect">
            <a:avLst/>
          </a:prstGeom>
          <a:noFill/>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Petriu\Desktop\proiect2012\COMENIUS DIPLOMA copy3.jpg"/>
          <p:cNvPicPr>
            <a:picLocks noChangeAspect="1" noChangeArrowheads="1"/>
          </p:cNvPicPr>
          <p:nvPr/>
        </p:nvPicPr>
        <p:blipFill>
          <a:blip r:embed="rId3" cstate="print"/>
          <a:srcRect/>
          <a:stretch>
            <a:fillRect/>
          </a:stretch>
        </p:blipFill>
        <p:spPr bwMode="auto">
          <a:xfrm>
            <a:off x="0" y="-533400"/>
            <a:ext cx="9144000" cy="6096000"/>
          </a:xfrm>
          <a:prstGeom prst="rect">
            <a:avLst/>
          </a:prstGeom>
          <a:noFill/>
        </p:spPr>
      </p:pic>
      <p:sp>
        <p:nvSpPr>
          <p:cNvPr id="1028" name="AutoShape 4" descr="data:image/jpeg;base64,/9j/4AAQSkZJRgABAQAAAQABAAD/2wCEAAkGBhISEBQUEBIUFRQUFRUUFBQUFA8UFBQUFRQVFBQUFBQXHCYeFxkkGRQUHy8gIycpLCwsFR4xNTAqNSYrLCkBCQoKDgwOGg8PGikkHSQsLCwsKSwsLCwsLCwpLCwpLCksLCksLCkpLCkpLCksLCksLCwsLCksLCwsLCwsLCwsLP/AABEIAOEA4QMBIgACEQEDEQH/xAAcAAAABwEBAAAAAAAAAAAAAAAAAgMEBQYHAQj/xABIEAABAwIDBAcEBQkFCQEAAAABAAIDBBEFEiEGMUFRBxNhcZGhsSJSgcEUMmJy0RUjJDRCkqKy4TNDY4LCJVNzg7PD0vDxFv/EABsBAAEFAQEAAAAAAAAAAAAAAAQAAQIDBQYH/8QANhEAAgECBAMFBwIGAwAAAAAAAAECAxEEEiExBUFREyIyYXEGgZGxssHwFKEVJTM14fEjgtH/2gAMAwEAAhEDEQA/AKVdAhcXGOBNgblbMpxirydjPjFy2QZcujviI3iyTKkmmroTTTszt0YJO6GdOMKFJlDOgUhjhXLoXXEhAugghZOMBCyCF0hAsuWRl1IQUhANRwEcJCCNYjgKZw7Dj1TnncdALXKb1cEdxkvfj3qOZXsSykdkRgxP3YQ8EADNfdZKHBpR9ZhHFLMhZWRojRurUzFgsoIJjIvuuOHNGlwp1ycqbOh8pCBqGVOZKc3SeVSI2OBi7lRly6Q5zKgu3QSFoRFRcjKDv39yI27CLFL0kHWSsb7zgD3HetMwPo/pJgxr2Ou4m7g94dpfXesbHQk6nkaeEnGMCm0s7ZGZHbyDY8jZQ5k1U5tbsu/DKsNzF8b25o3cQL2yv7VXHSa35q7hsJRzJ7EMfOMsrW4rnQzpG67datjNuLNeu9YkboXSsK4oXrmdJ5kLp7DB8yGZEzLmZKwhTOh1iSJRcyewri+dAPSN10J7DXFxInVK3NvKYNS0EuUqLRJM1LZXDm9VbepeDZSEOzBg8AoHYh0j259zAfHuV6gdosqo3GTDoJNCLcNZ7o8Al46Bl/qi/cE5jslFQ5MnYQnori1goTEdnC8+ycvPRWhpXcgSU2hNJmf1Gwm+5J+AVZxTZiSNrnBpNiO+3FbMWAjVQ+JUYIOivhXlcrlTTMQJRCVN7S4eGOJAsQdRw+CrxkWjF5lcElpoKoJHOgp2Indm2XqGdlz4ArbdkY/aZ2MJ8f8A6sa2RjvMTyafPRbhspH7R7GAeYWVjHepYNoeApHStOJK3qedKbffDi8W7dFlV1d+kjEbYy519I+rb8BfN6qo4pT5Jnt4XuPuu9oeRR9BZYpdVf8AP2BaruxtddBXEAiCoPdcLkVdSFcCF0LJzTYa9+oGnNJuwlqNw0ncglpY8pLUllSTE0FXLJR8RG8Itk4xxOIKRzmucNzVO7ObIGqF7lovYns7FpVDsdEym6oAHm4jUntQ9TERhoXQpOWpiaVigc5waBqTYDtV0xPYtwmGRgIzDjvtvVto9lofZkfGA9uotceKjLExS0HVFthMAozBSxtcLEDUE8SpiiqkxxCO40O5IQXA3rOk76hi00LOycEJUSqEhqdE5ZVaKuxIlWTo5mUQKhLsqU1hEkJtE2qrkFFjkSWIyHIcu9OlqJlC2qozkcSdSexZ/JvKvON4i7M9kummh5KkVDLHfda1C6WoBV3EkFxcRBUTmxEN3PPa0eeq23ZiPR5+6PJY9sDDoDzk8gAto2dbaInm4nwWJiHeqzRpK0Eef9uqnPiNUf8AFcB3DRM8TOeOGXm0xuP2mGwufu2SGMT56iZ3vSSH+IrSeiXDIqikniqI2vY6TQO4G28HeCtOpJUoKT5AUE5yaMrujBWnpD2SZQVQZESY5G52ZjcjWxbfjwVeij5q6MlKKkiDg4uzEQwrhCky27d1rJWjwcu1doE2dLcfL0IlqtGDyZhrppoOCianCC3UEFdw6sLHC+75qM+8tCUe69R5XYXc3OijqGIGUZtwPinuJYmX93BRkclimje2opNXJiupGgZr3F/JRjKcOeA3iQPEo0lWS2ykMFjYfaP1mkfFLWKFpJmn4FCyCFrGcte/ip6nkuFVMJedOSsVO9ZM9w+I4ljF72RJWg/VRaiewuUzbW8lFDiNW1M3uKdzT3Kbu1UkMEY82SjaiyauceC7Ey5TjElBJdSMDDxTShg3KXsFBscDKbRFli0TmN9lx8qa45QNusGuwOaDcHgOCzqspHN3+a3HEWAtOl1nG2kDSBlbYt8FoYeq/CwWtDmUlBH6srq0AKxc9g4fzcf+YrWKZ2Sic7kx7v5vwWbbGQWjZ9weav8AtJP1WFzO5QHzH9VgvvVX6mstIHm5zrm/PXx1+a2XoYpQaR7uIlcPILJqOiLraX1AWydE7MjZo91i11u0o/GtOFvMEw6tK5VemmrH02FjhoIr/vOP/iqQyPKQSbsO53LvV+6ZMPDqyNx/aisP8rjf+YKiRZozlcLtKLw1lSinsaGVSVmiSw58DJB17w0HdceyfjuUvikOZodTkOH2SDp2WVYngAFnaxO3HiwqBqopKd/sOcOIc0kafBNVo2eZMrdBWsi1spZ5XWyuv3FIz4TKHWyOJ7ASo7DNuquG1nNeBwe0HzFirVh/TC0W66kHa5jjfwKocprZFLw3mQM+GytvmjcLcwUzV4qOlmheLGnmFxxEZ+ao2I7QU5eTEyQNPA5fxUoVG/ErFU8O1sBSOFTWeBwuq1Ljh/ZYPjqkXYzLwNu4KyTTVho0J3N2wqQBouR5KYZWMG9wHeQvPWDVMs1TE10jjdw3uO4a/JagHLmOKY39JNRSu2rmhTpXW5carEYyLZ2n4hNW1DbaEeIVca9KArH/AI5UT1gix0US75kZs+ijKd3tAE6J3W07o7X1DtWnn2d61MJxSjiZZNpdHz9CmdNx1FQUtBvTCOVOoZFqsrJymlspGB91AQyJ3HXBp3qNh7k+GXTWo9lIxYhfilKiTM1RsOMqqrAabrPMcxCOQuFzv+CtldG8/V0Var9n5C64AIJ1/FGUbLcoqXexV+pagrT/APnByQRXaoo7NktsvBZoHcPRWfpEH+zJGXtmDGeJH4KG2Xh+qO0eqlekl36NG08ZmH90ErJpeNMOn4TNMJwbKL8R6q+bCXbNL2hl/NUatxctuArd0azF5lcebR5InEXcLspp2Tshr0z093UzhvAlH/TPyWdwSh/sv38CtI6YX2NMP+L/ANtZxU0dxmbvWpgnejFP81DY7BTeM5XC7Sm9XSDLldrGfqu4tPLuTmnmEgyP3jcUgZjGcj9WnmifDo9hyt1NKYn5XbuB4EIdWCrBV0YLbH2o/wBl3Fn9FBTQmJ1jqOB4FDTp21WxFoQkgSDmJ451wkXhVERqQuWShC4kKxYthaEuqC/hG0+J0C0ENVe2EoctOXnfI4n4DQKzNavO+M4jtcXLotPh/m4RBWQUNS0YR440Z0VtViuRYL0lKSdFaDQiWDId9vZPI8FGbNlriQVZmstuWViMTOnVTjo4u6ZKyasUZtI4aEajROI4iN6c7TVjaeQOd9V40P2hvCZYdX/SGuc0jTh2L1fBV1isPCvHZr9+a+JlyWWWUexlR+KvcAHDguPxVjTZxF0lWVYc2wO/ijYxaZXJ3QjT7UWBu06dqd0O2OYkWt3qK+jtIO66YTMDDoNDyV+SL5FeaSLRPtCCbW39ycx4gwt1IVJMjRuNz27kjDWWB4eiXYp7DdoX76axBUP8oFBLsBdqaXsnF7TO/wBAozpkrixtM0He9zj3BhHzU/spH7QPeqT011F6iBnuxuJ7y4WQmFV6gRWdolPqKgObfkr/ANEMt2yn7Y9FljX6LTOig2jcebz6BFYtWpe8Hou8x30wtuabul9Y1RoW6K8dLr/1b/mf6FR43aIzBf0Y/nM0Y7EfX0ZBzNXLCZlj9cealHAFRNTTljszUdurMmRIrXwuynduIO5OiI5G+zax3tPyTivoxOzM36wGoVXdmY62oIVDbhuR2Fquicw6ajzCaGRPRihtZwv2pvOWO1GhVMknqhmhFGhhL3taN7iAPibJIttuUrsmzNVxX4HN4aoavU7KlKfRN/AZLU06hpRHGxg3NaB+PndOAiMkBSzAvKJybbb3ChWJOLaJFrUpuCHkSCUNWYpQeF9e5X2N9wCOIus2rOat2ymI9ZFlO9vog8dRvBVF7xIX2mwUVNO5n7Q9ph5OCznDuspnusL2JBHMcVrihsRwJjnGRrbuP1hz7VuezPGo4W+FrvuSd0+j/wDH8wXEUM3fjuVqpwNkrhI3TMASDdLfkmwtYAcFMuiAy6W7EeQXXofaMDyoqeJ4W5jSWuFzwVXfO4Eg6q47TEtj046KnZOaMpO61B6is9BPOk3Apw6JEyK+5UIZCgnHVoJXEbVsrHYX7FlfS/U3xNzfcjjHxIufktf2ejsw/BYb0jzZ8UqTye1vhGz8VnYFd+/kGYl90rt1qPRiLQA83O9bLLgFq/R221OztzH+Iq/HP/jS8ynD+JjXphqLOpB9mU+caqVM67VYOmKT8/TDlG8+Lm/gqxQP0CJwWlGP5zNKOw4zWKOWhy7My6bxvsUeTG7oSx127kxxfCxI3Owa8QrAACE3dT5dyaSUlZiKHlsbHeg6EcFYMbwrN7TRY8Qq+XFpsUHKLiQYmYipHZi4rIfvgfDimoIVh2Gos9UHcGNLvidB5rPx81DDVJPbK/kKOrL3YI8Y5FOuoC59G5Ly1zQVY7HNzSrpBZI9WQlYabObA2PBVu24hhVOS+zmI9VML7joUXEcMkj+s028lF3sbohRjVpuPJjbM1sFdUNsziYliAJ9pvoplctUg6cnF8iwgtpHFmR43agjzBURNi/s6X7exTu1Df0Zx90g+apzHghegcAx0/0yjLWza+/3NClw+niqF9pLS6+4piVa2Rlidd4VfkaAd6eV9JbVvxH4KP6srusNUhUjmgzmMZhqmGqZKi9HyYRzrolksKcropiiQQRQS3UFdS0Ebhg7bR/H5LzttPPnrah3OZ/kcv8ApXoqA5YCeTXHwB/BebaoZpHu95znfvOJ+aEwPNl2J5DRa5sUMsEQ+z6rLBCtW2dbljYOTR6J8c9EhsMtWVXpdmvVwjlEPN39FAUJ0CfdKlTfEAPdhjHm4/NReHyaBG4XSlH0NBbEy1Np4tU5YdFx7UaiSEKeTWxThxTZ0dilYnX0KdodiFTayruK0IOoU3ibCBooKpq+apl5kSHcwtKvXRuPZlcfea34WJVOkkBV56NIg6KYDg9vm0rnPaDu4Gfu+aHh4i4sKUASBiIR2y815m10CRQpFzeIR3PSZckkIseE17J2dXKLuA48RzHaq5tDgBhddv1TuSTZnMcHtNiDdXChrGVUNnDXc4cjzCHlmwsu0j4XuhblJwXEjDIDw4rRKSqbI0Oad6oWM4M6F/Np3FHwjGHwnTUcQrMVQjiIqpT3GWmhb9ooi6llA35fQgrOIZi06rSabEWTsIBsSCCO8KiVNF7RHIkeBR/Am1GdN7p3+P8Ao6PhFVKEoPrcSqXXbcJnCAQnRYQLFMqfe4Ls+HVHGtl5Mhx3DxnhHPnFp+56P7DjIh1acU1I5wJA0TqDDAdSV0LkkcGotkdkCCm/yKFxR7WJLIy/41N1dDM73YXn+Erzwt56QJcmGVHbHk/esPmsGsmwa7rY2IeoeNtyO0j1Wo4YLADsHosyoYrysH2m+q0+iVONeqRZh1ozLOkee+JS/ZDW+V/mmWHy7kTbWfNiNQf8S3hYfJIUb9y0qGkF6INRa6d9wlHJjRS6J/vCLTJBCEUN1RjvXQpDhJ48zbFVXFaQtVwsozE6UOaq5Iiyku0V86MHkNn72ehVPrKSyufRpH+amP22+TSua9oNMDO/l80Sh4i+MkB3paTDri7VHgqQoq2x1Xl01JaxCSOqInMOoSHWK2y0bJW9qrGIULo3dinRrRno9xmrCDyu4diLoJMzd3Ecwkw66TkaisqacXsRNAljjqoeYI0PEFUnEMOdE8tPw7QlsCxp0DrHVhOo+YVwqaaOpj4G+5wtcLMTlg52esGS3KPTVDmkFpsQoOHaS8zw/i46/FT+MUToA7MNwJB4GwNlmrzc37brpeGxU800bHCu65N7GgzOBFxuTGjhzTZb2zA+SiMDxn+7edDoCpFziyVpHA3C14VHSqKfRm9UoLEUJ0uqdvt+5cYKHI2wTilhF9QkKPE2vbfiOCVbVX3LoFLMro83nTdOThJWaJLIEE065BNYYd9Ks1sPI96SMeDgfksXAWsdMMv6PC3nISe4NPzWVx05doASjsNpTBa2shzg7Lzx/ev4LRKU6qk4FRFs7cw3AlXKN1gT2H0QeLd5hFBWiYljk2arndzlk/nK7TO3JjNJme53NxPibpzA5bENFYKLHRvUrE7RQVG9S9O/RXoccPRUZFKmSD5k2qXaJdpTarGhUWMQ1XECrl0ZUOaCfskb/KqZO9aB0QvuypH24z/CVy/tQ7cOnJcnH6kSp+Il5qQgpHKQrZJRglMqnCeS8qhik9GE2GeH1tlIVsLZWdqipaUtS0NWRvTThd5oCIGqpyx1k3JU5ibA7Ub1DOjWjSnmWpBqwmQpHCcXfC7TVvEHco+yUAU5xUlaS0GLlVmOspnsGpc0i3EGyxvFMCfETpdvMK808zmEOaSD2KCi2jbJI9soAu42Oljqi+EU3Rc4x8OjN3hUr5oP1KdexVkoKzrY9frN9ErimzbXe1F3259yh6FjopLOHYVuytJG9SvCXkT9fI5sYewkEDeEps3tJJJKI5LHQnMNDp5I8TA+NzVA4b+bqRft9FfhKklNRT0bAOK4enOjOUoq6T159TSeu7UFAflUc/NdXQdkzz3Oie6Wfakgbya9x+JAHzVMipnNtl4q+bdwh9QAeDB5ud+CgfolglCpaCQ7heVxhhMREpJ3hvqpfEZskEruUbj5JrQj23HsA9UTaqbLQzn7GX94gIafeqfAugrKxjAS8LkglIytuLLiao5FN0j9FWqaRTdFKr0OS7SuOCJE5HcpjoKN6FQy4RSdUoTokxFerY7K7dEbrfSO+P0KqtbErd0TxfrPez0K5j2o/ttT/r9SJ0/EaPFLqnQAUa3Qp/C5eLTVgliNVRBwVfr6QtKtaaV1IHt7VZRrODs9hilzTlNsyc4pTlrkxa5bsEnG6IMVdGi2sjscjlt1K9hDXEakMhe77JA7zoFRXturLtVNlY1vvOufgq3dbvDqeWnm6s3uHQtTzdX8h/heNuiOV+rPMdym6iJkrQ4WN9zh8+1VRzUvh2JuiNjqw7x8wjpR6GzTqWepY6I5XWPcozE4rTA9qf5wQHNNwdQfkVyvp8+V45i/jqo0ZZZp+ZbioKdKS6pr9hr1ZQUr9EC6u1zo8iyyLNtXiQ+mSD3bN8r/ADUa6fMNE02hmvVzO5vPlp8klS1VhqgMmiDM2o/w6O2b73yUZ0gTZaB495zB53+SlsPN235klVrpOm/R4285L+DXD5qmkr1V6l8TNV1q4gtlFg8hepailUHG5SdJIrkJFhppNE5JUbRSKQDlYiSCOKPdJSFGCkxDapVw6JxrUD7nzVOqFcOic/nKjuZ81zPtQv5XV931IlDxF/dFqlYwjEaowC8TcgoOF1cC6qxiDx/DszcwVOe2xWlSR3BB4qk47h+R5PArXwNe/cZGSI4I7HIsSMWrRYxW9sX+1GPsk+arwcpjaeTNPb3WgepKhiF0uEjloxR1ODjahFCmdJyBBFKJuEOLHmFYn1Zyu1Yd/Z2hWWnny9rT/wC3VKcpnBcS/u3nTgeSrnHmgijUv3JbFo69nNBMup7vFBX/AK+sBfwTB+fxO1lTmle73nuPi4lJ9ckQ1AtXUZUebXLDS1jI42BxtdoI0O5VTpAcZ+pEILw3MTYbibWUvizfbaPdjYPLX1TLKqKVJRamXus0yhuwmb/dP8Ek6gkG+Nw+BWgFqFkZnF+ofQz0RuG8HwKd071dnMB3i/wCSfRxnexvgFNVLElieqIWhkUrG7RGGGx8G27rowprbirY1YlixEGJSLrSuyxlJtKvTUloERkpbBJwrb0U/wBrUfdZ6lVWQK2dFg/PT/dZ6lc57Tr+V1vRfUiUNzRXHVGaUV4QaV4gFCyC4F1QGAozG6IPZfiFJor23FlOEnCSaEZy9ljZKBP8ao8r1DYlPkheeTTb4ro6b7W1uY0YtyylOrp88r3c3FNy1dCMF16SirI6yKyqyEHNRbJchJuansWKQQxcknkIKXjksVIRQNeNFBuxdGCnsMPpz+aCkfyUgmzIs7OfUmEU7kEF13I8o5jvFf7V3w/lCbNQQTQ8KE92FKTQQU0QYCuLqCSGOBcQQSEcTSp3oIK+h4i/D+MI5W7ou/t5/uN9Sggsr2m/tdb0X1I0oeI0WRJoILw5BIu1dQQUBAXF1BIRWdolTtov1d3e1dQXS8N3h6oto/1o+qKcjNQQXYnTnSiOXUEkOxFyfYXvQQUJ7BNHcm0EEEOaB//Z"/>
          <p:cNvSpPr>
            <a:spLocks noChangeAspect="1" noChangeArrowheads="1"/>
          </p:cNvSpPr>
          <p:nvPr/>
        </p:nvSpPr>
        <p:spPr bwMode="auto">
          <a:xfrm>
            <a:off x="63500" y="-1039813"/>
            <a:ext cx="2143125" cy="2143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WordArt 9"/>
          <p:cNvSpPr>
            <a:spLocks noChangeArrowheads="1" noChangeShapeType="1" noTextEdit="1"/>
          </p:cNvSpPr>
          <p:nvPr/>
        </p:nvSpPr>
        <p:spPr bwMode="auto">
          <a:xfrm>
            <a:off x="2286000" y="5791200"/>
            <a:ext cx="6858000" cy="790575"/>
          </a:xfrm>
          <a:prstGeom prst="rect">
            <a:avLst/>
          </a:prstGeom>
        </p:spPr>
        <p:txBody>
          <a:bodyPr wrap="none" fromWordArt="1">
            <a:prstTxWarp prst="textPlain">
              <a:avLst>
                <a:gd name="adj" fmla="val 50000"/>
              </a:avLst>
            </a:prstTxWarp>
          </a:bodyPr>
          <a:lstStyle/>
          <a:p>
            <a:pPr algn="ctr" rtl="0"/>
            <a:r>
              <a:rPr lang="en-US" sz="4400" kern="10" spc="0" dirty="0" smtClean="0">
                <a:ln w="38100">
                  <a:solidFill>
                    <a:srgbClr val="FF0000"/>
                  </a:solidFill>
                  <a:round/>
                  <a:headEnd/>
                  <a:tailEnd/>
                </a:ln>
                <a:solidFill>
                  <a:srgbClr val="3026B4"/>
                </a:solidFill>
                <a:effectLst/>
                <a:latin typeface="Arial Black"/>
              </a:rPr>
              <a:t>Welcome, dear guests!</a:t>
            </a:r>
            <a:endParaRPr lang="en-US" sz="4400" kern="10" spc="0" dirty="0">
              <a:ln w="38100">
                <a:solidFill>
                  <a:srgbClr val="FF0000"/>
                </a:solidFill>
                <a:round/>
                <a:headEnd/>
                <a:tailEnd/>
              </a:ln>
              <a:solidFill>
                <a:srgbClr val="3026B4"/>
              </a:solidFill>
              <a:effectLst/>
              <a:latin typeface="Arial Black"/>
            </a:endParaRPr>
          </a:p>
        </p:txBody>
      </p:sp>
    </p:spTree>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3.gstatic.com/images?q=tbn:ANd9GcQ8NHDKWxq6vNiHj6zHI7G-AVBNrUYevEK36m_bS8JCLCIm00ahVHU8NNr44Q"/>
          <p:cNvPicPr>
            <a:picLocks noChangeAspect="1" noChangeArrowheads="1"/>
          </p:cNvPicPr>
          <p:nvPr/>
        </p:nvPicPr>
        <p:blipFill>
          <a:blip r:embed="rId2" cstate="print"/>
          <a:srcRect/>
          <a:stretch>
            <a:fillRect/>
          </a:stretch>
        </p:blipFill>
        <p:spPr bwMode="auto">
          <a:xfrm>
            <a:off x="1752600" y="1295400"/>
            <a:ext cx="5839914" cy="3886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alpinet.org/articole/2370/image007.jpg"/>
          <p:cNvPicPr>
            <a:picLocks noChangeAspect="1" noChangeArrowheads="1"/>
          </p:cNvPicPr>
          <p:nvPr/>
        </p:nvPicPr>
        <p:blipFill>
          <a:blip r:embed="rId2" cstate="print"/>
          <a:srcRect/>
          <a:stretch>
            <a:fillRect/>
          </a:stretch>
        </p:blipFill>
        <p:spPr bwMode="auto">
          <a:xfrm>
            <a:off x="1371600" y="914400"/>
            <a:ext cx="6106160"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QSEBQUEhQWFRQUFRUYGBgYFxcYFxcYFhcXFxgXGhgaGyYfFxkjHBQUHy8gIycpLCwsFR4xNTAqNSYrLCkBCQoKDgwOGg8PGikdHBwpKSwpKSkpKSkpKSkpKS0pLCkpLCkpKSksKSkpKSwpKSksKSksKSwpLCwpLCkpKSkpKf/AABEIALcBEwMBIgACEQEDEQH/xAAcAAABBQEBAQAAAAAAAAAAAAAFAAIDBAYBBwj/xABFEAABAwIEAwUECAQEBAcBAAABAAIRAyEEEjFBBVFhInGBkaEGEzKxBxRCUsHR4fAjgpLxFUNiohZTctIzc7LC0+LyJP/EABkBAAMBAQEAAAAAAAAAAAAAAAABAgMEBf/EACURAAICAgICAwACAwAAAAAAAAABAhESIQMxE0EiUWEEgRQjcf/aAAwDAQACEQMRAD8A9YhKFK6nCbC7bOKmMhKE+EoRYUMhdhOhKEWFDYShOhdhFhQyEoT8qUJWOhkJQnwlCLFRHCUJ8JQnYUMhKE+FyEWFDYXIT4ShFhQwhYDhPtIz/G69PN2awDBZo7dIWvEmYeB3jWy1ntHxhuHouMgPcx3u73LrCw3jMHeC8GxuJLa4e10OBDgZuCDIPfZRKdM0jG0z6LhKEI9lvaRmNo52fG3KKjYjK8tm3MawR+CMwtLIqhkJQnwuQnYqGQllT4ThUhJt+ilH7GCgeS67DkJ3vk01CpuRWMSItSbTkwF1SUXQVTlSJUU2NqYYjkoSFar1JCqByUZN9jlFehQuEJ0p9SmAJVZ0LAhhJLMElVk0wmXkpsLqSwNGchKE5JFiGwuwupSgY2El1KEWOjpKaukpJWOjkJQnBdhGQYjIShOXM6LFichchdzpBydhicXE7OBqhXA+O069N7muE06lVjhaWhj3AEjYFoaUsgwMt9JOOGamwRLWuceYzQAP9vyXj2KHbceZW24ni3YjE1XunK+r2ReQzNYaXhvILE1n5r2AlYyds2iqRuvol48KWINF3w1gAOj2zl85cPEL2JfM+DxDmOaW2h0gixn9he40fbQHhb8Vq+myHC1qlmg32Jc13cVpGWjOUbZpaZzAEXBAPmJTww8ll/o79pfrGBZmPao5aJP3iIDT4tLdeq0xqkFVkxYo6WJuRc98uHEp2wpHSxNhNOIUTqqpWTSLIpprwBuoBVKjfURTHosP71GVEKq4XFOgsnY5qeaQKqeCkbiYUtP0NNeyf6uElD9cSU/Mr4hXIlkUXvUvfJbFokNl3MFAaiaXp4ismcQmQo864XpqImyWV3OoM64aqeIWWQ5L3iqfWBzC578cwjAMi8KgTS5UjiBzC59YHMI8Y8y7nTfeKkcUOaacW3mngLIvmquCsh5xreaY7iLeaeAZEnHKzjh6uQNcfdPAabA2veDtMbc149wXilTDPxFPMwDEN7ZJJc0tJNjAFw53Nei+0fGnMoPdTAls6hzuyWkEw0zv6LzVzc3aax7sxNwwXmZ+Jc3L8Xo1htDcbjQbNdeHGRfQGRpF4hZcnstcPtEjQD5LRVX5Zc6k89TlHfpzFrIIHTAawiOZPLuWVmtDQDHjyVzCcSexr6cvNKoGHLmLYe0ghxAs7R4g/enUKMsfHwDxJT/q1SPgZ1BJ+coyFR6N9GwY33zgTJ9yBLtJL5EaT2R1svQPfLxP2Hok4tr3ta33UuEDV2gFzYamenVemDjUaAeZXTxyjjswndh41FwvQE8eP3fVRVOPP2AHqtMok7NA5yYXLPHjT+nko3cYqc0eSIqZpM6Y6sOay7uLOkjNpE9J0TTjHfeS8sQxZp/rA5ppxgCzBxTufqo3VTzS8qHial3EQP2FE7iTf3CzBqHmmlx5o8q+gxNP/iTefyXFmC481xHl/AwNu/2hZyPjZNPtE3Zvr+iy3vwd5TTWVXEVM1LvaHkB6qMcePMeSzDsWQkMelnEeLNM7jc/aXBxg/eWaPEB0TqmOFso2EyJvvCXkiPFmgdjyd0w4xAxjXbNKe2s8/ZM8kvKgwC/1xcOKQr3j4ktIHMwF1j3n4WOPcn5ULBhI4pcOJHNCX4kgGWmR5eaa3FGD8P9TR8yjyDwYWOLHVL61+5QttQFs+8YDOhdp5KHE4yC0CpT17VnkAQT9y+m3NJ8o8AycT3JhxXcgbuKs5+k5r9YgQm0+MCbj0/VQ+VjwDdStIIJEGxEA2OoWbe1rQ1ga3Lme2NhcuCt1OKNc1wGYmDpDY6zMqNhBguOjyfFwIj/AHeix5JN0a8aoqE3bYEdn53jzWZwskGSCfePFz1I+S1daoAcu1iNOevcs1iWBheGzaoTfqZ5dVkjUmGHnbT97qHAjsGTPbcOZsbJzXaHqeY5LlBgbYC0me83QAZ4AMtR2XcHbqNgj7yYOsgE90BZrgOJLapgxZwmAYMi97f2V/iOMqhr2Cu4gtPZESZGkAABt9uq0T0ZNbK1fiYgxUOaZH4x4Izw6i+oxrgC6ZjrGvisE7B1oByOgXmCtVhcQQAGGuByD8otvAP62TTDsPNwFUyCwiOZaD81TquItvB+03x3QWs9gMuY4kg3c+esTdNZiWEQWACJ+Im/yTFSXYqjmmm7TNldOvIRvfdXuD1G+6ZNSmyzviMRB3CBVa7S8iYsREHcayLeqq4ascpA6Nv6nwm/ghDk0zb4bDe9JDXscACZE7a6xzCYWhpyuqAGdA1zjy2lYrhuJrUajalPSSARo6R12v6LjcW41Ze4uJzHcTrfn/ZS7RJtTXpzBNUTcE0wJ7r9FVqYm3Zz/ELnKLfasJPcsdW4w4ABt4Mb6cgFYwmMe4HM2IOsGIt4lOy1iad2Oj/9x/7EkDpBxAM07/8AV+aSVlVA0tJzS0OggEc7jzXKmMptNzHUn8As9Xxrm7OIi9wP7hP/AMRcwagWm0TyBkAosjFIPfXGu0LTl1sIHK6eysDMnXa1tP1WQfj3vd2BmFp5xIvM9fVWjXcDAJv4nppKLGkvZohi4+5r568l0cTdEscANDG/X+yzYxIAnMZuIUlHEOcQLtB3iY7rXSyKxiHqvG3hxcHWjUGCeh5+KhrcSNg+oSToZJ8D0QKnig12mYHYhXq1caw0QNGi0XMn5J5DjFMI06wMgvIAbJN4OupsI15lRnFAOIm/M6RAuOevogFXHgOiXd+1xy5KLEPD2S0k3jUDznayGyW6NIOIODfd5w6nvlExMa+ICqvxAB0MbbfjZUOEYxgY5pqxUuQJgEjSCRB5BtiZ1CfWls5h8MyBANjBnkbFKy4pNFp+Lm0Ecv3KifWIAdE5egMyE3h1btuL2FwAlkRBuTDp0tA80Vw/tN70FmUthoPaIBNwJiLJqiW6ZQxD3ERDY0kObrqIEz6KGnI1BaYmDa2imfimj4hfpp3x6qri+POAAe8EHRoERpsIA38lLaG1skd2qZDiG7XcASYnTU8uSkp8YFOm0OIBhm5P2WzoNbLtOtSfSc9lYFwmBEOgeM7qbEcKptdLqvvHlptlFhZ0WJI0Q/0X9gvE+0LbwQezFwTYSbW6fJDuJYkZnw8ag2Oab7XRLG0KTXZbSQYtOwI+aC4rAjPPRJAIY8R9o+FrdZ0P4qM42dGuHdH5HmVJSALnCDYT6/JWwQ1r7HUjSLxPkqA5wrEOJzdsQTrEX8O+8InTx7hq4mZJmG67WGg2VTC4R7rNiJM9F3iPCHFov/dTkxb9Ft3FGtHbFQ6aVRtbQNEIq2m0UzVIdETBLonnJcR4rK4xj20hmIdltv4eV1zFcSc5sAuAIvJJA6aozomSknsvYjjDCLNEi9ySe/0VDF8WNrlw0/XXVBMQ5w8V3DMc85QD1tp38kVZDL4LnTlBManU3sGx+KO8MwjG5DVBcRENB7OdztSPtQTa8c07h1IYei4NzNfVblL9ez3RYeE3VelQqtcHOqggFpiAPtA66GwKro2hFJb7CeNw9R75FN43jOwAN0aBDraadFRxWAqNh3aaHaAlrhpOxJCInit7RHO/5qpxLEGqGiYg7Aawb3/d0m0VHjb9FSjhQ37XxG5BA1jQKKljIkVBIi3738EJ4jgKjSXTnHMajwTK2ILmDM6XOFxA0018PVJEtuLoJuxTDcRHcEkJGEy2zNMb3STtCyYZw9Jzu2422AOZxm+k6fkrNSrJhrY5yLSNL6J3D+EUywTUc0iJyAmfJ1vJTHhdKZ7Zj71Qx5ABBol6RA2nDRpB5WHd1VGvj8gIaB+PmiXFaNMs/hsykbBxPfAdN/FDqeFbAzTLhvcA8j3qWT45f8I8LiZBym5IBn59ympcTe0wXNOwj8ZUb25TZoEaDYfkpcNiXTJAgTZtvMbkIp+hqDXsdWZUHayuAJtIgHuna+vUKKrVqBhBdlzbB2vf4K39cnQiIM87gju0MKlWxcAmSfCLX2MoWhOKXsQxByFreQAuZKJcCwFINDqzyXmexcgAfCSBrM7rO4Ksc5IbmIBMRIjqEdpEtgDNlNw0gy08tL96SdbFCKk9hmthKNSm51OkXQD/AJZDQRrcC1jNkLwnDMRnLhTLqbhbM4DUAz2pPPr1UzXGJynxB2VhtJpjW4nRGbfo1cIr2U8bgKuZmcMaJho98IFtwNBbU20UVRxaQw3107Q69qTZT8SogMIAl9ttjIHqPRDOFUKrHhzrtDbC0yR/dUFt9dFio6D8JMGLNHKdOSmw9JpecwHZ3IEX9fRWBXc6zWHXUkRHgTfWyixfC3v7UAgxIsTbvCKsHJJnWYhmjWO8GCO+bBXeG1S6pAYfgdZ0CdBzuLqjTrOADQcpaAMpFoHNX+E4j+JrJDT37fojQnKXs7jMKey4NGZuaBLYOZobfoIKCYpzzAytFosfD8loTiS+mx+uYUyY07QBMeMoDWqkvGujx0kE/okQzlHCktcR8TgGmbCIG0a6p7KDzYkRvY3tG6fhHkgj/TvrN1DQqONQzplpkcp3umIt4So9mhm5PKJ7jKsjGAfENT+H5yq+Eol85XNF9x+o5K4MG0sDajiT7y+TKDECCZm1z5I2tm18bVPsz3EOJA1C3IQJtEEETY9O5NxmFc2kKsdg7A31i1rIg+ixtRzNw0yBBcYIJvyv5jwSa0Oa1rYfGvahg6RqXaFVSa2Yy7IeHUW1KBGa7mwZYSRIuGnQeiLYXFNpU3tygvdo8gEMBcJlsantXvrsgTuLVAT2Gw0TbMeVuQ1CTcbVIzZQOWvf+Kn5X+Gijxpfp6vQp4Z1FxoU6Mw7L2WEZg05dRsUC9s/aOlQZkw7KJqOmS0MlkESLCzj+axGDql0lzRFoA0E7331TMa9hcGO7O8hsn0Tcm9JEOKq7I8d7S1ahGbKSG5Zyi/ac6TtPbI7gOSZguLZnEOZM3H9tk6g3DgmxeTfQzEcgrLKjBORmXwj1UNP2EE2+yai2mR8Os7uHpMDTlF1Fi+CtfHuzzmzcwG2rgDvp5LjKn8TO4AyRmA7M+OyfiMVJhjTOoaLwOpKzc0jsfDa3opu4M0GDUE/yf8AyLisHiB316tE+rVxaZL6MP8AH/SH628lzS4gtJBAtcd0WRBuJblgOGkWcLwjOMZTzFho7uIdDYJP2x3x6J+GxzGvLCIaBOebTyhcb/kTWnHdX2aLktaQAwzy6xDcxNspJt1silfCtZTHeJPUgq/iMex0BnaN4EEWtAvqbG9lneKVnveQCA2ZidDEW8vUrp4p5xbaoTlJtIWOo5oI16amFRbQqj4WEnq2J8yFLRMDtRqYguMjadE+njJkHQkRtA0v81pdA4kb+G1JtH+3xi91LX4NJbLiWjW2omekBcwVdzzPwwdIvHI81axWIyi8nuF0PZm1GvsiwLWtBLQQzK+BYEkA9JgQdeYUbcaJ7VuWpB/cLlbiIa9rHNcC4dkRqCh4fLSAM0EDuJBPiLHxRSFm10EGcQggjXviD36q1W4vkbNM3tIm1zsNvBA6b9tZ5X1VtnDXkS6GNtJdr5J0kS5ykKpj3uJJqReBMbdT3ovwrglWoXDPYAdqBq64I52B3QR+BqQGntRNtYbMnUgAH0utH7O8SNLDGGsAa4lxLnbwBYDTTRVFJ9kucl0Ej7PPDYbUuB9po7R6xp4eqnw3DKgbDi2RymPkuHidXOGRTDnNzAQ82G86KB/GagY98sApuLXfw3kgggRBcJuQtaRnbLFXgTXfHfb9+ZVSjwYUaoc1rQBIkEyLQJBN7xorjsRXFI1CaYABJhjiYHe9VMdiKhZd7S0nZuUnLDrGenoVLSoauxmKw0NAEADLpI0npbVAq9IteLttm57o3xcEgZLkPYT3TefBUg0GSYEE+GoWKNGUWMIF3gnTTmuijBjMSIjabaKPFUyXsLDZrjm7ojx1TqVcwZB11iyYhHFZKb8uYud2QAbl05dPHZWeH0K7yXVWFhNhM5hFp7yJuqNJklo3z5mkbG5/P0Ryi18S55JMyP7WhWlaJKuJw7aYJuOZD3AnpIMnuQ7EYtz22gCL3HgAZkjwRXF4VrmnNFiNQNT3+Cz+Lo4dhc05A5wMEk9k7RBgT1CV06KS0SOoZSCHAOiCMwgzeC06eKY3ifaDD1NtJnTuVbAYMNEvLJkFvwkkTci6p8WxRFdzqNQN0Ay9BGosiwdIN0qjWiCYYSMxm8CY002VTE12trN92zNod5M8rb25qlVql+XNVzc5cNd7d8pPYw2c4nTtZhIjTeyhsTV9BKpxEE9rskiYgCLcgOUck6jVzuyslzoJgAk2uTACp8OcG1Q8jM1ocCAAZLtLE3IWn4djP4gqUg2mWsc2Xw0mb2aHRy1GoVyjouPJToH4Hhz6nNree57uSv4KlToPqZnMgkZQJzAAaOneTsqlXHVS2XF7RAns5drknzVRpGtz3rmXFJ2pPs2lNyJsXVa57i0GCeS6ovfHn6JLVcaROy5RLmUmCfhtI0ttBFhpvsoKpkySSepPymE7GMJytzWE2AGu8ndRMZGkmT3qWjaFRE95iOahNMDorzsLLJvOYj0VGpRO8jrp81SQOSGyBqYUtOmzU5toGk/NQVDA57aGJ5Ku+o9j+yAANTqOUgExr0VpGEuT6CNdoLbMgc+Z6m/zVNzQ60k2kASPXwVpuEcQw1XEl5jmACNL2m2ybhomlA/zXRPIRA/3KqMnNhPAVMzGE0w45eztlB7mqtQrSagDRY9oRzgW8irPBsT2Gi1mwfM/mqQqNZUrGbGNvFc2L2aWiIUyGsyw21QWF5aRB71bNIkVtpNMgnTrr3objONtptAY2XGSCdAZv+CEYriFSr8bgATMD8Oi1ozcgoeJ0mOdfMc74i4+KR0iJUZ9oKjg5rGtDXQHTqQIjTTRCRhrWnugohQ4ebZGPdP+h/5JuVdGdhKhxzFPqNLAwvaCwF1rEaawqVXH4omo01AA4lz2izSZBO0ageSko8LqyS1juViAdu1JIEW2KtN4BXe3KXQ3fNULtDyEjb0RlIRA3j2LyGn75uQgggsaQQRBBJbom8HfW97kzl2YGxkt7IkQJAEAHTZHMP7Osv72LgAe7zMA1v8AEST4bJ+BwWHZiA1ji6oA4gSSBLSJccojUC+5CPl7KSG08RWLZIaZHM6eXRU8VXeSJa0QZ1PIjxF1exXD3imGtBBBNgbjXTpdC/aMONRucnS0dL/omlbKbOGu8CzQPBx+ZULq7xuBO+UCY6n8EWwzf4LSTYsBAi8kSZP70VLHYe/ZFuu3QSnQWO4Wwiuw1JNyInoekarTV6P8KoWDthpyyZlwaSLd8LNio73YGmW8g5bxaTseuqn4f7RF7ywtLY0vMjmY0OnNUvoQP9sXve4NLYawCOTnECTOnSOiAtwTJIm0C82nl8l6EeL3AO/rGqkBaYJptJ2JDZ+XVS4MR5o+iwagb7kDpK6yk0kC8DaCflzW7xPs/SdcUi082uI9LhDcV7PU6YkveySBctMk6TbvSxYjMuoBpktBEWN7ToDfXouMpggHKAOYOvXVHcX7PdnM1+YkCxAFonbVV3cGaGgVKmSQTAAPw31nUqWmwCnCQ4ANIAy20B06jVEcRDcr2hrjkdqOh9NChOMa0UQfeNArQ0Se0M1sxGsDUpmEHuHjOW1KbWubLYkh7C2Q7nfVaMtUPqy8y6DyEQB3BIs/fiiXDeGsrudke4tBMGReCek6QdtUQd7KN3c/+oqabNVyRRnmhJaH/hRn3n/1uSRiw8sTHDiNQb/7n/8Acu/4pU+8fN3/AHKvicG67QY0M9Fdw3CwWyXgWFon8eisxOsx9Q0nEkmHs57h/XoEynOYOJmcrb3HakG3mrDcK0Nc3PObL9nSJ69YUbqLbQTaNhzJ59/kgRIWNb75ouGiANIJdld81BjfgaJ/yhHnH4K22jmL3THvCZH82b5qOtwjPfNcCG2AA5WG2qlzSNVxSewlWwLw10jtCpSc0F7Z7NKHC7rAOOioN4dWMCWNsf8AMpySf5ugU+HwTgG5joCIGnfBtKe7BkEZSBHMX/d/RZ+U08A/DYE02HNlhsz/ABKYt3yY166KhTwNYv7QomxJb71lg4kjvgH5K7XrQImT6IdiQXGQ46QeRCIzsJcSRbwmKyS0mlZxIjM45SbNsIMd6T+IVPfMe2CwAgtBI1mCW6kgRpZCCIUn17L8X6q3Zmox6Ya/4rAcQaZgGJzHTqNlNU9qaJsMjiWOcMxI7QsGknQm/kgb8RngAF1txJHd17lWp4RpccxaCPvCIUZOJnLRtOE1MoLA1ha0MhwuSSCTNz0V2viXAWEdY26Lz1tQ0nzSfliDMm+vS/ctxwbiZr0wXDpOx6jkrjOwWyIG8m6ot4W9hmnUbcz2mST0LhJI6aCyJYpgDoH73/FMo1IJVSimIax9QhoPu5EzGaCPESE3HYZjnAvENbN5AF45g36BTP4pHZsY23tzO3dqeipvoPqElx005DuG3zU6j0aJX2QVjTeA2HBoIizQbabm3gE08CcGn+I8zJjsTfacpPqrFDAw7tHw5+KvF6lNvscor0C+H+z/ALxrgHEhpiHOuOVw3TXZNx/CfqtB1RrWS3LNyZkga6q5Q4qKNe4cQ8RDRJtEGN/1V7jeFNag+m3VwAE85BW0UqMn2QDgDnOY/sQAdZzAmIgxYayrFfhFRwhrwLETLrSLEQFYwL3Gmw229B+it03Hc7q6ROwJR4FWDYNRlgBMOJ01vrKqYv2MqPEPrixmzT5RIC02cXvySNaxvySxQrZjsf7OGhRe41S74TpG8bk81ma1IbTJ3gnyW99qaw+rvAiTl/8AUCsU951jQLn5ai9DIGUnZdC4Ce4c7lR1sUQIB3nop85I05d11Vq4cnWAoT2Owh7Pca90bta4TuSI3mditDiPbI1CAAA0xmGoPdb92ssJSs6Dt0Vk4jrdVJv0NHozfaJg/wAuof5+feksZQZVc0H3oE7Esm1uSSMpGv8ArCNXDl2/oPzTm4cxGaw/0/r+4Xa2Laz4jHTdD6/FSbNt13TUpM1lCCG8QdUpiQZE9wnXnBMJ+Ednjmdf3+9EPJkydVLh6+S4mfMHoQVpujLVh0fv9/vVLCYuTGUiBqdzyUWD4hTfAMtcetvAnTxRRlBo5z1XPJV2dcXfRFVq5RJlFfZ7gzq5FR8ilsNC/wD+vXdUg/bnsbz4bovgvaZzbVACBuLHy0Shjew5FOviF+K+ztGuLtyuiA5ogiNJGhHQrDcX9n6tB0OGZuzgDHj93xW8wXHKdVssJI/6XWPKYg+Cj4vis1Co1oN2OFwRsV1OKZxKbied0eHGpta9zYW6/kuYPhLRP2ieeq1FHEMFSm0DNmqPZOgaWjMQ0eMLI1KlR5qUm2gNjb/MMye75KZRpBlkNwbT74NEN7RbOupgFaBuDoPpNL2hxLQZyOnTmAShDQ1rsxkvm0fZIfqfCVdwuIzNHbI20EawE0hNkuC4Lh8rT7mXZWzmJ1j/AFG/kiYrhoABaxv+mDbpoArFDDNw7G1nV8O8Ej4w54uYgDKBPU+kIZjcbUxENFV9Y27WUMYAZPYaLBtxeTpqqapE2WKvGGN/8LOAOzBce1YnO7K74pdoLafEZQ/F8VLhdziB1cdBrBJvuY8IVjB8Fpl4FYkgxMGI2sd/FFcH7LYc0mE5u2wEmbmQN1m7XY0AsJl18YFxO8bq1UxAAnWOSLD2SwwMhzx/N+alHs1hty8/zR8lm2XsyR4s4vgRE+nNX24lh+0EYf7IYTXtj+f81DjPZrDNpktzkxbt77WAU79CM1xK9QFvaIB08PyCsYeo4N7QA7w6R6qzS+j/ABjhIZTPXP8Aorbfo9xkDs0+vbP5breDlW0TSYGZg3vBP1hzQBJ/hscAANZN1nanEMRJ7VtiWMuNj8K2zvo4xhEfwx1DjPnCgP0X4vfI4nm8nxuFVv6CkYx+PxA0M9zaf4NUoxtYfE/bSG/gFsaf0T4k3L6LfFxnyamH6JMS6+ek2+7nX8mmFPyfoWjIMxGb4jPp8l3F1G5jlkN2kyVsaf0Q4m595Rb0zPPrlTqf0RYhw7VWi0j/AKzPkLBYy45MDDU60yNlHVqmPwjkt9T+iWvea1Ecvjv1+FMqfRFXd/n0v935JLil9EHnbqkza/OFCysAZyk6XuvSKf0M1d8RT/pf81yj9C7yO1iKbe5rnfi1bqDRSMWOIM/5bj1gLq3DfoeqAQMQyP8Apd+qSrA08r+jDFIBJdCRXYpXJXYT21iBGVp7xKBEcq9guLOpwD2m8jt3HZQMw4dZsydlYw2AJIABmYM2aCNp3MAoqx3QZZjA8D3cuLjAG88idOfkimE9nS4g13fyCzT0O7kP4PhTTxTMxsGuJO2hiB9nSed1a4nghXccQx5c1uXKNg5tpAJ530uiMIrdClyyerNLTqNpgNs1ogAaC+gXOIY5paWBwzODoE3MNk27ivOvbOs4VqZky6kx3q6PQKDhXFyMQ2rULnayYk3EWCszaNMH5Hh33cVmvOj2RbzQBvFs1V7RLTmc4bGMx/BXcbiauIAYwFrCGgiJc8iNeVxoF0ez9WgBnp5c73QXACc0Q0TcnoOaKsS0V20tzvoP3804EARy8hOuusrvuXExfx/E7BW3VqOGANRpqPMFrRrPMNIs3q655apDIeHeywqdpwys1kyZ7gbI8S1gIYInUn4nd55dBYIY32na8DODS5Bw7Pg/Q95hHuF8NDgHuNjBHUKslFCo7gMDb3j9hIHh6IngapgT2ruEGOyGvcPAaKPiVdrKbiTbKdpjafVd4PiGupZwZDnPMkRMuO3Jc8pWaJUEGydGtjwScTs1p8kHr8WyPIF27jqrOB4gHyXdkW3vKnF1YWi6Q/k0eSBe1eOextJrSAXvvabNE/Mt8kaNZn3v9wWQ43jBVxeRpltIATYjM4S4TPVvknxq5A+gzh/aCuGgZx/SFIfaGv8Af9AhQCS66RlYT/4gr/f9Amn2gr/f9B+SHBMc5KTjHs04+OfI6iEqnHKx+1Hcmt43WH2z4ofmXMyTlFDXFOV/gRqccrH7ZHcT+a01KtRLG56hDokgVHfmsPmXXdPyQnGXQp8UobkjbnFYb/mn+t35rn1rDT/43gapj5rESmkqsTOze/4jhv8AmM8H/qmu4rhh9un/AFD8SsGlmToLNz/iWG++z+ofmksLKSMWFmIhcSSWBuIFWKOHmJmTAaBEu562C6kgTLtXBinTcX3IFmDTT7R+18uis1OJNw9MD4nh5YSZhpgmRzt+S6kmjNneDF76ze2ZcYJ1+6CIP/mBGPZd3/8AHH3XEeRXUloQgFxfDDFPZ2svuaYYTEyQTpfvUmE4SymIBnwXUlzzk0d/FxRlG2EcO4N/AixHcVHiw1wBBcXNJIc85i3Y5dAJjroNEklmuWRq/wCPx/RQ4lxQYYBoGasQIm4baxM2c46xp8kFfhKhcaj3k1DcmfSUklrejmivlRdwTSWwSSB1Nu4SjeBqupt7HZG8WnyKSS55SZ2RSrosnFPeC1znZSI1/CbqKlVezstqPyg6Ta99JSSQ38SlBdj/AKw4m5JPM/3XRXd+/wC6SSnJlYR+hOxDuv78UsI3M50ACCJMRLnGALdSJSSWkG2yOSKxeiIcaZJaZkEg23CqniJbVe905IgRHSLJJLoyZ5tIbS4mDMPIvNxJIAEAmOnkT3q8OJs5nySSUNnRxrFadCPE2cz5Ln+J0+Z8ikkk5sEqbp9jhjmcz5Lv11nM+SSSIza6HNZ6k2xfW29fJR1Ma2DBvHXe34pJK/JIx8cUC+E8RFNpDy4kmRqbEd/Qohh8cw5jOpnToEkk3ySRK40yx74c/RJJJLyyK8UT/9k="/>
          <p:cNvSpPr>
            <a:spLocks noChangeAspect="1" noChangeArrowheads="1"/>
          </p:cNvSpPr>
          <p:nvPr/>
        </p:nvSpPr>
        <p:spPr bwMode="auto">
          <a:xfrm>
            <a:off x="63500" y="-841375"/>
            <a:ext cx="2619375" cy="1743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Petriu\Desktop\proiect2012\14.jpg"/>
          <p:cNvPicPr>
            <a:picLocks noChangeAspect="1" noChangeArrowheads="1"/>
          </p:cNvPicPr>
          <p:nvPr/>
        </p:nvPicPr>
        <p:blipFill>
          <a:blip r:embed="rId2" cstate="print">
            <a:lum bright="10000"/>
          </a:blip>
          <a:srcRect/>
          <a:stretch>
            <a:fillRect/>
          </a:stretch>
        </p:blipFill>
        <p:spPr bwMode="auto">
          <a:xfrm>
            <a:off x="990600" y="609600"/>
            <a:ext cx="7391400" cy="5638799"/>
          </a:xfrm>
          <a:prstGeom prst="rect">
            <a:avLst/>
          </a:prstGeom>
          <a:noFill/>
        </p:spPr>
      </p:pic>
      <p:sp>
        <p:nvSpPr>
          <p:cNvPr id="4" name="Rectangle 3"/>
          <p:cNvSpPr/>
          <p:nvPr/>
        </p:nvSpPr>
        <p:spPr>
          <a:xfrm>
            <a:off x="990600" y="5334000"/>
            <a:ext cx="44337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School No. 14</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27" name="Rectangle 3"/>
          <p:cNvSpPr>
            <a:spLocks noChangeArrowheads="1"/>
          </p:cNvSpPr>
          <p:nvPr/>
        </p:nvSpPr>
        <p:spPr bwMode="auto">
          <a:xfrm>
            <a:off x="990600" y="609600"/>
            <a:ext cx="6858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School number 14 is  a large middle school located in the district </a:t>
            </a:r>
            <a:r>
              <a:rPr kumimoji="0" lang="en-GB" sz="1400" b="1" i="0" u="none" strike="noStrike" cap="none" normalizeH="0" baseline="0" dirty="0" err="1" smtClean="0">
                <a:ln>
                  <a:noFill/>
                </a:ln>
                <a:effectLst/>
                <a:latin typeface="Arial" pitchFamily="34" charset="0"/>
                <a:ea typeface="Times New Roman" pitchFamily="18" charset="0"/>
                <a:cs typeface="Arial" pitchFamily="34" charset="0"/>
              </a:rPr>
              <a:t>Krihala</a:t>
            </a: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 with about 750 students and  50 teachers.</a:t>
            </a:r>
            <a:endParaRPr kumimoji="0" lang="en-US" sz="9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         In present our school is considered one of the best schools in </a:t>
            </a:r>
            <a:r>
              <a:rPr kumimoji="0" lang="en-GB" sz="1400" b="1" i="0" u="none" strike="noStrike" cap="none" normalizeH="0" baseline="0" dirty="0" err="1" smtClean="0">
                <a:ln>
                  <a:noFill/>
                </a:ln>
                <a:effectLst/>
                <a:latin typeface="Arial" pitchFamily="34" charset="0"/>
                <a:ea typeface="Times New Roman" pitchFamily="18" charset="0"/>
                <a:cs typeface="Arial" pitchFamily="34" charset="0"/>
              </a:rPr>
              <a:t>Drobeta</a:t>
            </a: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en-GB" sz="1400" b="1" i="0" u="none" strike="noStrike" cap="none" normalizeH="0" baseline="0" dirty="0" err="1" smtClean="0">
                <a:ln>
                  <a:noFill/>
                </a:ln>
                <a:effectLst/>
                <a:latin typeface="Arial" pitchFamily="34" charset="0"/>
                <a:ea typeface="Times New Roman" pitchFamily="18" charset="0"/>
                <a:cs typeface="Arial" pitchFamily="34" charset="0"/>
              </a:rPr>
              <a:t>Turnu</a:t>
            </a: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en-GB" sz="1400" b="1" i="0" u="none" strike="noStrike" cap="none" normalizeH="0" baseline="0" dirty="0" err="1" smtClean="0">
                <a:ln>
                  <a:noFill/>
                </a:ln>
                <a:effectLst/>
                <a:latin typeface="Arial" pitchFamily="34" charset="0"/>
                <a:ea typeface="Times New Roman" pitchFamily="18" charset="0"/>
                <a:cs typeface="Arial" pitchFamily="34" charset="0"/>
              </a:rPr>
              <a:t>Severin</a:t>
            </a: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 with very good teachers and students, thing proved by the very good results obtained by our students at different contests and at the national exams.</a:t>
            </a:r>
            <a:endParaRPr kumimoji="0" lang="en-US" sz="9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        The motto of our school is 'A school for everybody', and the instructive- educational process is organized in such a way,  that when completing the eighth grade, the students have gained knowledge, competence and social values which could allow them to be integrated in the best high secondary schools in our town. </a:t>
            </a:r>
            <a:endParaRPr kumimoji="0" lang="en-US" sz="9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         Our school has run several activities with European character (Comenius - multilateral projects, Lifelong learning courses, Spring Day, My Europe, Made for Europe, Mind the world,  Echo- school with three prizes of 'The Green Flag') involving a great number of children, teachers and parents. </a:t>
            </a:r>
            <a:endParaRPr kumimoji="0" lang="en-US" sz="900" b="1"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        In a word we are proud of our school which becomes, day by day, well known in </a:t>
            </a:r>
            <a:r>
              <a:rPr kumimoji="0" lang="en-GB" sz="1400" b="1" i="0" u="none" strike="noStrike" cap="none" normalizeH="0" baseline="0" dirty="0" err="1" smtClean="0">
                <a:ln>
                  <a:noFill/>
                </a:ln>
                <a:effectLst/>
                <a:latin typeface="Arial" pitchFamily="34" charset="0"/>
                <a:ea typeface="Times New Roman" pitchFamily="18" charset="0"/>
                <a:cs typeface="Arial" pitchFamily="34" charset="0"/>
              </a:rPr>
              <a:t>Drobeta</a:t>
            </a: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 </a:t>
            </a:r>
            <a:r>
              <a:rPr kumimoji="0" lang="en-GB" sz="1400" b="1" i="0" u="none" strike="noStrike" cap="none" normalizeH="0" baseline="0" dirty="0" err="1" smtClean="0">
                <a:ln>
                  <a:noFill/>
                </a:ln>
                <a:effectLst/>
                <a:latin typeface="Arial" pitchFamily="34" charset="0"/>
                <a:ea typeface="Times New Roman" pitchFamily="18" charset="0"/>
                <a:cs typeface="Arial" pitchFamily="34" charset="0"/>
              </a:rPr>
              <a:t>Turnu-Severin</a:t>
            </a:r>
            <a:r>
              <a:rPr kumimoji="0" lang="en-GB" sz="1400" b="1" i="0" u="none" strike="noStrike" cap="none" normalizeH="0" baseline="0" dirty="0" smtClean="0">
                <a:ln>
                  <a:noFill/>
                </a:ln>
                <a:effectLst/>
                <a:latin typeface="Arial" pitchFamily="34" charset="0"/>
                <a:ea typeface="Times New Roman" pitchFamily="18" charset="0"/>
                <a:cs typeface="Arial" pitchFamily="34" charset="0"/>
              </a:rPr>
              <a:t>.</a:t>
            </a:r>
            <a:endParaRPr kumimoji="0" lang="en-GB" sz="18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etriu\Desktop\proiect2012\6.jpg"/>
          <p:cNvPicPr>
            <a:picLocks noGrp="1" noChangeAspect="1" noChangeArrowheads="1"/>
          </p:cNvPicPr>
          <p:nvPr>
            <p:ph idx="1"/>
          </p:nvPr>
        </p:nvPicPr>
        <p:blipFill>
          <a:blip r:embed="rId2" cstate="print"/>
          <a:srcRect/>
          <a:stretch>
            <a:fillRect/>
          </a:stretch>
        </p:blipFill>
        <p:spPr bwMode="auto">
          <a:xfrm>
            <a:off x="0" y="381000"/>
            <a:ext cx="5669430" cy="3048000"/>
          </a:xfrm>
          <a:prstGeom prst="rect">
            <a:avLst/>
          </a:prstGeom>
          <a:noFill/>
        </p:spPr>
      </p:pic>
      <p:pic>
        <p:nvPicPr>
          <p:cNvPr id="2053" name="Picture 5" descr="C:\Users\Petriu\Desktop\proiect2012\5.jpg"/>
          <p:cNvPicPr>
            <a:picLocks noChangeAspect="1" noChangeArrowheads="1"/>
          </p:cNvPicPr>
          <p:nvPr/>
        </p:nvPicPr>
        <p:blipFill>
          <a:blip r:embed="rId3" cstate="print"/>
          <a:srcRect/>
          <a:stretch>
            <a:fillRect/>
          </a:stretch>
        </p:blipFill>
        <p:spPr bwMode="auto">
          <a:xfrm>
            <a:off x="3352800" y="3429001"/>
            <a:ext cx="5791200" cy="342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etriu\Desktop\proiect2012\19.jpg"/>
          <p:cNvPicPr>
            <a:picLocks noGrp="1" noChangeAspect="1" noChangeArrowheads="1"/>
          </p:cNvPicPr>
          <p:nvPr>
            <p:ph idx="1"/>
          </p:nvPr>
        </p:nvPicPr>
        <p:blipFill>
          <a:blip r:embed="rId2" cstate="print"/>
          <a:srcRect/>
          <a:stretch>
            <a:fillRect/>
          </a:stretch>
        </p:blipFill>
        <p:spPr bwMode="auto">
          <a:xfrm>
            <a:off x="0" y="1466125"/>
            <a:ext cx="4114800" cy="5391875"/>
          </a:xfrm>
          <a:prstGeom prst="rect">
            <a:avLst/>
          </a:prstGeom>
          <a:noFill/>
        </p:spPr>
      </p:pic>
      <p:pic>
        <p:nvPicPr>
          <p:cNvPr id="5122" name="Picture 2" descr="D:\scoala\clasa a II-a\poze\poze\SAM_0015.JPG"/>
          <p:cNvPicPr>
            <a:picLocks noChangeAspect="1" noChangeArrowheads="1"/>
          </p:cNvPicPr>
          <p:nvPr/>
        </p:nvPicPr>
        <p:blipFill>
          <a:blip r:embed="rId3" cstate="print"/>
          <a:srcRect/>
          <a:stretch>
            <a:fillRect/>
          </a:stretch>
        </p:blipFill>
        <p:spPr bwMode="auto">
          <a:xfrm>
            <a:off x="4114800" y="762000"/>
            <a:ext cx="5029200" cy="3657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etriu\Desktop\proiect2012\1.jpg"/>
          <p:cNvPicPr>
            <a:picLocks noGrp="1" noChangeAspect="1" noChangeArrowheads="1"/>
          </p:cNvPicPr>
          <p:nvPr>
            <p:ph idx="1"/>
          </p:nvPr>
        </p:nvPicPr>
        <p:blipFill>
          <a:blip r:embed="rId2" cstate="print"/>
          <a:srcRect/>
          <a:stretch>
            <a:fillRect/>
          </a:stretch>
        </p:blipFill>
        <p:spPr bwMode="auto">
          <a:xfrm>
            <a:off x="1523999" y="838200"/>
            <a:ext cx="5736541" cy="5181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etriu\Desktop\proiect2012\DSC04185.jpg"/>
          <p:cNvPicPr>
            <a:picLocks noGrp="1" noChangeAspect="1" noChangeArrowheads="1"/>
          </p:cNvPicPr>
          <p:nvPr>
            <p:ph idx="1"/>
          </p:nvPr>
        </p:nvPicPr>
        <p:blipFill>
          <a:blip r:embed="rId2" cstate="print"/>
          <a:srcRect/>
          <a:stretch>
            <a:fillRect/>
          </a:stretch>
        </p:blipFill>
        <p:spPr bwMode="auto">
          <a:xfrm>
            <a:off x="1" y="3314700"/>
            <a:ext cx="4724400" cy="3543300"/>
          </a:xfrm>
          <a:prstGeom prst="rect">
            <a:avLst/>
          </a:prstGeom>
          <a:noFill/>
        </p:spPr>
      </p:pic>
      <p:pic>
        <p:nvPicPr>
          <p:cNvPr id="4099" name="Picture 3" descr="D:\poze\clasaI\DSCF9127.JPG"/>
          <p:cNvPicPr>
            <a:picLocks noChangeAspect="1" noChangeArrowheads="1"/>
          </p:cNvPicPr>
          <p:nvPr/>
        </p:nvPicPr>
        <p:blipFill>
          <a:blip r:embed="rId3" cstate="print"/>
          <a:srcRect/>
          <a:stretch>
            <a:fillRect/>
          </a:stretch>
        </p:blipFill>
        <p:spPr bwMode="auto">
          <a:xfrm>
            <a:off x="3505200" y="0"/>
            <a:ext cx="5638800" cy="42291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1143000"/>
          </a:xfrm>
        </p:spPr>
        <p:txBody>
          <a:bodyPr>
            <a:noAutofit/>
          </a:bodyPr>
          <a:lstStyle/>
          <a:p>
            <a:pPr algn="ctr"/>
            <a:r>
              <a:rPr lang="en-US" sz="8800" dirty="0" smtClean="0"/>
              <a:t>Smile with us, </a:t>
            </a:r>
            <a:endParaRPr lang="en-US" sz="8800" dirty="0"/>
          </a:p>
        </p:txBody>
      </p:sp>
      <p:sp>
        <p:nvSpPr>
          <p:cNvPr id="3" name="Content Placeholder 2"/>
          <p:cNvSpPr>
            <a:spLocks noGrp="1"/>
          </p:cNvSpPr>
          <p:nvPr>
            <p:ph idx="1"/>
          </p:nvPr>
        </p:nvSpPr>
        <p:spPr>
          <a:xfrm>
            <a:off x="914400" y="3505200"/>
            <a:ext cx="7239000" cy="3093720"/>
          </a:xfrm>
        </p:spPr>
        <p:txBody>
          <a:bodyPr>
            <a:normAutofit/>
          </a:bodyPr>
          <a:lstStyle/>
          <a:p>
            <a:pPr algn="ctr">
              <a:buNone/>
            </a:pPr>
            <a:r>
              <a:rPr lang="en-US" sz="8800" dirty="0" smtClean="0">
                <a:solidFill>
                  <a:schemeClr val="accent2">
                    <a:lumMod val="50000"/>
                  </a:schemeClr>
                </a:solidFill>
              </a:rPr>
              <a:t>please!</a:t>
            </a:r>
            <a:endParaRPr lang="en-US" sz="8800" dirty="0">
              <a:solidFill>
                <a:schemeClr val="accent2">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nitate-in-romania.ro/wp-content/uploads/2012/02/romania.jpg"/>
          <p:cNvPicPr>
            <a:picLocks noChangeAspect="1" noChangeArrowheads="1"/>
          </p:cNvPicPr>
          <p:nvPr/>
        </p:nvPicPr>
        <p:blipFill>
          <a:blip r:embed="rId2" cstate="print">
            <a:lum bright="27000"/>
          </a:blip>
          <a:srcRect/>
          <a:stretch>
            <a:fillRect/>
          </a:stretch>
        </p:blipFill>
        <p:spPr bwMode="auto">
          <a:xfrm>
            <a:off x="1371600" y="2286000"/>
            <a:ext cx="6202945" cy="4419600"/>
          </a:xfrm>
          <a:prstGeom prst="rect">
            <a:avLst/>
          </a:prstGeom>
          <a:noFill/>
        </p:spPr>
      </p:pic>
      <p:sp>
        <p:nvSpPr>
          <p:cNvPr id="16388" name="Rectangle 4"/>
          <p:cNvSpPr>
            <a:spLocks noChangeArrowheads="1"/>
          </p:cNvSpPr>
          <p:nvPr/>
        </p:nvSpPr>
        <p:spPr bwMode="auto">
          <a:xfrm>
            <a:off x="685800" y="1556771"/>
            <a:ext cx="8153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Romania is a country situated in the South –East of Europe, with hardworking and welcoming people.</a:t>
            </a:r>
            <a:endParaRPr kumimoji="0" lang="en-US" sz="900" b="0" i="0" u="none" strike="noStrike" cap="none" normalizeH="0" baseline="0" dirty="0" smtClean="0">
              <a:ln>
                <a:solidFill>
                  <a:schemeClr val="accent1">
                    <a:lumMod val="75000"/>
                  </a:schemeClr>
                </a:solid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        It is a country of great natural beauty and diversity and a rich cultural heritage. Romania enchants visitors not only with its scenic mountain landscapes and unspoilt rural areas, but also with its historic cities and its busy capital Bucharest.</a:t>
            </a:r>
            <a:endParaRPr kumimoji="0" lang="en-US" sz="900" b="0" i="0" u="none" strike="noStrike" cap="none" normalizeH="0" baseline="0" dirty="0" smtClean="0">
              <a:ln>
                <a:solidFill>
                  <a:schemeClr val="accent1">
                    <a:lumMod val="75000"/>
                  </a:schemeClr>
                </a:solid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        Over the last decade, it has seen significant development and is one of the most recent members of the European Union.</a:t>
            </a:r>
            <a:endParaRPr kumimoji="0" lang="en-US" sz="900" b="0" i="0" u="none" strike="noStrike" cap="none" normalizeH="0" baseline="0" dirty="0" smtClean="0">
              <a:ln>
                <a:solidFill>
                  <a:schemeClr val="accent1">
                    <a:lumMod val="75000"/>
                  </a:schemeClr>
                </a:solid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        Things for which our country is famous include the Carpathian mountains in the central part, the Black Sea with its fine sandy beaches and a necklace of resorts, the unique Danube Delta in Europe with lots of species of birds and animals and beautifully painted monasteries in Moldavia.</a:t>
            </a:r>
            <a:endParaRPr kumimoji="0" lang="en-US" sz="900" b="0" i="0" u="none" strike="noStrike" cap="none" normalizeH="0" baseline="0" dirty="0" smtClean="0">
              <a:ln>
                <a:solidFill>
                  <a:schemeClr val="accent1">
                    <a:lumMod val="75000"/>
                  </a:schemeClr>
                </a:solid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         The tourists coming here find about our </a:t>
            </a:r>
            <a:r>
              <a:rPr kumimoji="0" lang="en-GB" sz="1400" b="0" i="0" u="none" strike="noStrike" cap="none" normalizeH="0" baseline="0" dirty="0" err="1"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Constantin</a:t>
            </a: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 </a:t>
            </a:r>
            <a:r>
              <a:rPr kumimoji="0" lang="en-GB" sz="1400" b="0" i="0" u="none" strike="noStrike" cap="none" normalizeH="0" baseline="0" dirty="0" err="1"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Brincusi</a:t>
            </a: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 famous vineyards, medieval fortresses, </a:t>
            </a:r>
            <a:r>
              <a:rPr kumimoji="0" lang="en-GB" sz="1400" b="0" i="0" u="none" strike="noStrike" cap="none" normalizeH="0" baseline="0" dirty="0" err="1"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Mircea</a:t>
            </a: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 </a:t>
            </a:r>
            <a:r>
              <a:rPr kumimoji="0" lang="en-GB" sz="1400" b="0" i="0" u="none" strike="noStrike" cap="none" normalizeH="0" baseline="0" dirty="0" err="1"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Eliade</a:t>
            </a: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 Dacia cars, Dracula, stuffed cabbage leaves, Nadia Comaneci, Gheorghe </a:t>
            </a:r>
            <a:r>
              <a:rPr kumimoji="0" lang="en-GB" sz="1400" b="0" i="0" u="none" strike="noStrike" cap="none" normalizeH="0" baseline="0" dirty="0" err="1"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Hagi</a:t>
            </a:r>
            <a:r>
              <a:rPr kumimoji="0" lang="en-GB" sz="1400" b="0" i="0" u="none"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 sunflower fields and many others. </a:t>
            </a:r>
            <a:endParaRPr kumimoji="0" lang="en-GB" sz="1800" b="0" i="0" u="none" strike="noStrike" cap="none" normalizeH="0" baseline="0" dirty="0" smtClean="0">
              <a:ln>
                <a:solidFill>
                  <a:schemeClr val="accent1">
                    <a:lumMod val="75000"/>
                  </a:schemeClr>
                </a:solidFill>
              </a:ln>
              <a:solidFill>
                <a:schemeClr val="tx1"/>
              </a:solidFill>
              <a:effectLst/>
              <a:latin typeface="Arial" pitchFamily="34" charset="0"/>
              <a:cs typeface="Arial" pitchFamily="34" charset="0"/>
            </a:endParaRPr>
          </a:p>
        </p:txBody>
      </p:sp>
      <p:sp>
        <p:nvSpPr>
          <p:cNvPr id="8" name="Rectangle 7"/>
          <p:cNvSpPr/>
          <p:nvPr/>
        </p:nvSpPr>
        <p:spPr>
          <a:xfrm>
            <a:off x="1752600" y="0"/>
            <a:ext cx="5943600" cy="1754326"/>
          </a:xfrm>
          <a:prstGeom prst="rect">
            <a:avLst/>
          </a:prstGeom>
          <a:noFill/>
        </p:spPr>
        <p:txBody>
          <a:bodyPr wrap="square" lIns="91440" tIns="45720" rIns="91440" bIns="45720">
            <a:spAutoFit/>
          </a:bodyPr>
          <a:lstStyle/>
          <a:p>
            <a:pPr algn="ctr"/>
            <a:r>
              <a:rPr kumimoji="0" lang="en-GB" sz="5400" b="1" i="0" u="none" strike="noStrike" cap="none" spc="300" normalizeH="0" baseline="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ea typeface="Times New Roman" pitchFamily="18" charset="0"/>
                <a:cs typeface="Arial" pitchFamily="34" charset="0"/>
              </a:rPr>
              <a:t>                                         ROMANIA</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vantajtour.ro/admin/uploads/4412poza10castel_bran_aka_dracula_castle.jpg"/>
          <p:cNvPicPr>
            <a:picLocks noChangeAspect="1" noChangeArrowheads="1"/>
          </p:cNvPicPr>
          <p:nvPr/>
        </p:nvPicPr>
        <p:blipFill>
          <a:blip r:embed="rId2" cstate="print"/>
          <a:srcRect/>
          <a:stretch>
            <a:fillRect/>
          </a:stretch>
        </p:blipFill>
        <p:spPr bwMode="auto">
          <a:xfrm>
            <a:off x="1752600" y="1143000"/>
            <a:ext cx="5715000" cy="38766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CEAAkGBhQSEBQUEhQVFBUUFRUYFxcWFxQXFBcUFRUVFBgXFxcXGyceFxskGxcXHy8gJCcpLCwsFR4yNTAqNSYrLCkBCQoKDgwOGg8PGiokHyQpLCksLiwsLCwqLCwpLCwpKSkpLCwpLCksKSwsLCwpLCwsLCwsLCwsLCwpLCksLCksLP/AABEIAMUBAAMBIgACEQEDEQH/xAAbAAABBQEBAAAAAAAAAAAAAAAEAAECAwUGB//EAD4QAAIBAwMCBAQDBgUEAQUAAAECEQADIQQSMUFRBSJhcQYTgZEyobFCUmLB0fAHFBUj4XKCovEzFlODkpP/xAAaAQACAwEBAAAAAAAAAAAAAAACAwEEBQAG/8QALREAAgIBBAEDAgUFAQAAAAAAAAECEQMEEiExQRMiUQUyFCNhcYFCUqHR8JH/2gAMAwEAAhEDEQA/AAgKnURUq8bZ7KhVIU1SFQGKnpqVQTQ4qU1GnFdZKRKnimp6EmhopRTmmqbOoanpRSqbOojS20iKRrgaIxTEVKlUnUQimIqdRNTYJGo1ZTEV1kUQpqmRTFaKwaIRTEVOKaptnURimip00VIJWRTEVZFNUkUVmoxVlNFSC0EVIVAVMUgtpD1IGoinFCFQ9KkajNcTROpCqwasAoWEkPT0qaoJoVKlTVx1D0qYmm3VNkUPSJqM0xNSgWh6YmmJpjREUPNI01KuIoVMaemmpIaFTU9KuBaGIpqeajRA0KmpzTVII0UxpUjREETTU5pqlAskDVgNDLdqYu0lotoIBpxVYen+ZQDEi2KjS+Zilb01xgWVSVHX++agl0hxVyih1sPP4W+xq8UMg4qyUUqiagXqAqLKaaqN2qzdokiGi8tUS9D3NQAOf0/rVA1i/tT9Io1BgMNL1HfWbr9VcG35KhwZncD36QapHilwCXsNHdT/ACM1ZjpZtWinPVQjJxZsBqfdQOl8Ttvw0H91vKZ7ZwaMmOaTLHKPaGwyQnzFk5pTUN9LdQDCZNNNQLUpqQSc001CaU1wBKmqM0pokyKHmmJqJNNNEDRKajNNNNNSA0SJpiaiWqJeiIMm1rT1o20+4YI/OftWVbWira0+cUNhYctp+x/v14qxGA5OfSD9zP6UKimr0tUiVD4oM0rLIJbAOQeT7R06UVf8YcsdpIGB9B6UDbs1etiq8tr7HqNl+k19zdJZ29Jn2qHz2nIqVu1FXgDbB70pyQxQooN49hVF3eev2o3ZjEUvmGoUq6C2GUbDetVNbIrVLGqWt06OSwHjMwqalpdEbj7R9T2H8/ata14aWEtCLEyeT/0ryf0pDW2rMhVLTyxAGVxgTPJ49OtXMUJS5oztRmhBNJ2zLvX9pgIdsnb5iCQByQBGfec1C5rOJwDwAcfST3rRbxXG/wCWRnlVVoTpPlgccQT5hHcrV61WEXAzCCYdfNMYG7LRExOPar6Rjt2Y942r0BxJ6SNrD2cc/Wg7r39NlT820OhzHXocfStfVaFX/wDjZrbDMQwUiceVukcmeehFAO1xI3JtjG8EtbLe44mOvbrR1fD5FvjlcBfh/jVu6BCmeoDeYe0iGH51ogp3dR3O2K5PV6DIdQVfklRK/afzE+1a6+Ks1pQTJGCcHI6HsesVRz6dVugaek1Tk9mT+H8moLfZlP1/sVF1IMEQao0F4sfKAY6cGjL99iIKRVGSadGltTVlQp6qFyl82uoXVFhqJqJuVEvU0CyZqM1fY0TN6CiL3h6gftT+v9KhzinQaxSl0Z5eq2u0Rd0GJkj0iTP0oC6sEimwpickJQ7JteqBeo0xam0IYLbt0ZasHtXQppLY4UY70QhHQCqk9VfSNOOEwbWlbt/6ou1pj2rZU+lWIB2qtLUNjOImXb0pohdKe1aiEdquD/wikPK2C8zXSMoaU9qR0pHStkXj2FTGo9BQeoxf4ifwYP8Alj2pf5Q9q6D5yRlaQ1C/uiu9Rkfipf2nPDTVl/EHigsW2W2P90idxXcFGBCziczPTpXct8rtmvNfjm2Fu3T++JXjAI49pB6VpfTqnlqRR1uqnLHStGV8P/FTMzLfZnnhiZMxGZycx1B9a3zrbe3zGQBlgMgxwoOGM5iMd+ted6RmZ9tlSSewJiTzAGMmuwu7oIEnbMbF/b53N9gYAGTwZJr0eXGk+DExTtBx1dlPO7na3lz5pHpOedw468Gqn8TRlAO1AMhSZkbhgeVepmS37J71inTMcrDjmNsHuFEd+YBPMTIonQah0aP9zyZKgllXgt5SMAYJ68Gg2Kht8m9ptG0kEZ5m1BXEmCzhhPZt3XkdBE3K8FyVkgCArEEEj1+pLDmOaovK93aVKEDy5MNsEEExgJJndJgHPFPq/F2L7seePIRJUKFAyRGYJwfvQckug5rTXsb9rLGGUNCjJXYw8ozxI5noan/kwIm2olQG2+YYGWgiRwTBIg9sVRb1YvGGwAMMRxAAkHaSvTIyM0ZprVxD5iGXbIMguvA568nnI3deQD6o7ntFf+R2Hyiexn86v+awHA95NGKgYABoLDBIiGxjiCJ6/wDqqeOc/TJrIzxcZcnotLmWWHHa7My6GJMgzVO6tS9qV42TPoKjbsgjIjsJxQqdLlDJYrfDM4nEmq2eK0dRfUCDAX7UB/qVlT+mJpsLl4EyxqL7Jpfc8Fo+tTLuG8u4x3B7UI/xOBwMfQUDf+JWPAApscOSX9IEsuKK+41b3iTnEcelUMGJ8w2z3/pzWG3jdzvQt/xS43LH9P0qzDSv9CpPVwfds39ReUHDrHckA/UUI2uH7w+9YDXKgWqzHTJdlKeq+EeqK9XI9Cai2bbFSRI5iopqa824WekU0ayNV6UD/qe6MAewoi1dqvKLXZL5VhqCrgtUWmotBSWVZ8CC0+2rAtIrUCdxUVqO2riKiRXEpg19oUnjFcbfW1q7hTc10gbjlflgHoXERzED1yK6zxbb8pi5KriSvOTGMYmY+tcqfFAstZ6g8zJJ8syV65PE8cV6D6corHuXZnaptzo1NL4IqKUtIEwNpCMAZy0kKTIwAGPmJ7EVVZ8IvkSxRhu2kBlUhRIwSNvSIx7daA0vxBcVvOFYGeSVUCIM9TkjrkYkTNSueLqXIGC2MgKqtzPmIyCQ3HfFaXLKvCIixca5te0CFneVi4FAiZCmRwM+vGKENu3dAgEQI4lVknDDnJJ5nitZPElAAI3qRlnKOyggLJ2+aJI9MVXb1aWyy3riMQhVpHmKkxhWJjJwCQBGBANccwLT6AAgq7SMKS5Xawj9kgbeIH9ckq/4apbdcT5jfMUsAgJNsETDrDb/APq3YOcgGpW9GJICMXzG0QSpBAYsTt3RIBgiJxgGjrGkRWKA7xklg3mU8jeNu2Ou4GP+mutnGB41o1tNCK21txTzbpQHcAQAB1J7jqcGoWPEGRYS4xySRtMR5YI3T5iZMGMAZrYvpftjfbLNbMks6KVEY2rkFvMYkbeRiopq5VNy293mAAQrOTmYkwR68j1rrIoWk8UCgDDqxkjdycfsnKEzAOZz0o7U213SDAORyDBzkH3rPHymiUQMhXcp2iIwCBw+e46demzqPOm0pteCcSUaZjAg2j6gEQ3Uc1c+H1Fx2W9LqHgnb6Mq+xB8o+uKxdbdu9SQPStrWaVkg8qeD/f9zjBxQe4n1qjGLxvlG25rKriznbsnmaoZa6X5M8rj1oG/q1SRE/lVyGa+EirPB5bMYaVj0oe/YK0dqvEieMCsy5dq5j3PsoZdi4RWwqsmndqpZqtJFGTHLVAvUWaqy1MSK0pHrHhOr0+rhVF1HPDMfmT3LQMD+tC6zwu6tx1jyoTNxvLbAHUscD9fSuQ+Hdf8k/MDlSCIUTB94q/4i+J7uoba7llEQOF45gcn1NY/4SSy1H7TZWq/L3M6B9dp7e3dqTcJJkWbZO0Du1wr9oo3Q+MWGMC+w9XtQI/7XPpzjNedo1G6a5mmZNHBoHFqcl9ntfgngZv2y6XUIHGGyfXt+dSNlkYqwgj+8elY3+H3xAttNockdVI4PoR9a6Lxe+blxXXdBAxBx/x/zXnc8Ixbj5Q/fl9Wpv2voqFI1C3loXMmBVuv07WjDiD+VVtrauuArW7b5K2NVs1UG/UfmVBYUAH4g8Q+XaJ27+SRMYWDmOk/pXC+I6ti9tiz7nB3G2dibiSfloCZKjI6evE13HjNjcqggZJ8xEgDrx3E468Vz+psRAAXeZIYZhCDPqBg5/ODXptBJLEqRkapNzdmQu8Z3NgkSYYR/CdoPJPPSrL3hrAq7MQzRtEWzKGJOwEAiSMKsAHMZqrUoQQwIMxtImd46gbp3Z7dfuU2oedm4vcB2yNzOTkFZgcn24PPNXrfZWC7Ok3W4PnCzDAMiztJl94AHIiCfw5OM0rb+aissMgjlmBHlaGGT+EDHaRzisTWa9Ffy7s7d26MDBhQwO3B9TzziitP4oGusjCFKgAeUuTgzuBw/tnywTNFsfYO5B9vcV2KcBp+YJMwCQFbaFY85x7gVp6TUG24G0gNJEC1LA45MhsgkjPOAeRz2jZQYW4LbKY8oCvv4DXJQhlIPBIieela2n1SC4gdkcFFUBtqgHZncCRuEDng9+RQyjQSka9vW7rSnfglgANi7cYM7VzJ/ZxEe1B6fVqIdouEeUj/AG7mFMS07objIEgiehBHs6hc7G8rEfL8xZBJxwYwcTnio6O8+SEi4ctAIDKx/EFggkjBxMBe2RrgKzW1uiRwWXcSuNttdwDySJMlRAKxEkwRnqncrbJW7uaCTkJtXliWklW45A56RiBwoDLJgeZVB2nLQyOMgdxGe8VeNHuEyhKDO2Wb8KZ6tHYrIG3BxQkjWNeLoa0wKs4kBu/Ug98wemfSsPVXUQRJnIjiIxkV0FnVC4ikfLwIUMVB5AKgGCWg9IketYPxh4QCfm2iSWC7rZBziNyH9qIWfee9Ili3yRc02p9JNfJk6rxLEKxP6Vnb2/8AdAXbpHNUNqTVqGClwdk1Vvk17l9I4E+lZ166O1BNqKra9T4YaKmTVbi+4apZqqa7VbXKsqJRnlRaWqsvUC9RL0aiV5ZA9JqxbZru3+F7bj/bAWDmR/Orv/pBCRLHsax39RxeT0S+lzXk4W3ZPatXwrwp71xbdtZZzAHc12Gk+D7amdxMczHFX29Ell0uWF89tgQRxIzkdary+oQk6RYhoml3yZdrwjUaW98m4GttgkTII6EEYIrqk8cdBHOOJxXQ+CeHDVhmb9ppdWAYrjoSJA9iK30+CNKP2D7bmj9arLS5Nb74pV1yKlr8OH8vLG2vj/v9nFeFeIXWfetksEIZtskczGOp6c1p/EPinzboV0CkIpw24wZOTEfau3saS3ZSEUIo7YHv6mvP/FdMX1D3JGWwOyjAH2AoNZp1pMWzdzLtft5E6fPDU59+2klwZ90Lws+s1SLhHGaIuui4J+3Ss7V+J20/ACT/ABEf2ayoxcukbcOumXakbxDCeMcVjeIeHgsBlWckf7hBBUEKCNhJY9hjnpVyeOksAxxnGOxMfXj61T4h8U2/NLKGKgSUZhghtvQcGPoJnrt6KE4xaZl69RUkY925tJ3oG4EYSADg7hJgyP68U+nvO9vdJtgbQD5gpVp42qdwhck4BiT3o/1JJklGOZ3buVyYMYwIqy14iptlZJ3ttISA+FVjgNLD3I4PvWmk/gy+CvQ2FS45CiSDBIXcTtcQAcAscEiYOMihiI3FSqEYYMGBlcAyom2eVxHHfFVvcADquJcAbwNwggr9ffEfnDT2bZL8MFBIltu7zE8TnEjEfzDFxywH+gLb0hNx32hxjcxJMEyJkZEwYPQ/Sjm0arcLG15QASANzK0YMxkzkAkTBBIoPwTTLfZ0ckK5wJGCAQp9Yk/n7Hev20toLe1fNOzykE7m8uZggSYJYj3waOcqdAxRPTasu29xctrtPmKluAIZZEA5ac4njBNX29ayncQi+ThmIB3Hy5LeSRJ6zPJgiqF1DLsDFlwSASCGLN5VIkxGDPGe4pHQeUtDW1ckeUNGBOc7P3TgZ6GZhXAzkPTxEMgNxzvBhl8u0LtlSNoyM9CevrVVi5ad0YqQw4gtgkAAgpB9QRHA565V6yVgW3tlsmJWYJkROCI9entVmmusu8MjttgkgCUHJYnIJUtHT6wK7aiNzOkNv5zKty4tpUgC4bbHcIIyPw+sk/tTIiDlXVa1fhLwuqhxtxbMSD5WEfT+IwTM06+MEmF3AbgBsE5MDzbeVkztIGGEcGLNTqjuYsm7btklVVhiZYKfL9fvxINNBdl3ifh9vVWnVlUXFUlLgABPEZUQwPY+mB08x1NpkZlPKkgxxgkYr1TSX96+XysB5WXceAZB3TA/vivNPEPDbyguyyv7ykMuc5I4+sU7Tt8pgZqqzOM1WxNS+YehpfOPvV5IotpleajWlp7AZZiKF/CehrlO+Ap4Gkm3wwalV9xpPFJFE5o9wn07dWerJ4+k4tyPVs++Biik+IUiPl59TWFe+GdXb/Fp7kd1G8fdJqmxZfdt2kHsQQfsa8rPSwR7iGZTfZ1+j8btn8aET+6RH1B/rWjZ1NkjEj/tH8jXHpbdeQaNsak+tUMmBeB6xJ/KPQfC/EbFk7rbQ0dQc+9dRa8ZVlBDCvJrF80fa1DRiaDHqM2BVCVGbqfpUcj3Xydn43rnuLtSY6+tcodHcnAz+VDG+TmYih72uYn8RP1NIk55JbpO2P02jliW2NFut8JuRIif74rHb4dvNPH3oxvEXAwTVDfEd1evHerGP1V9tFuUciXNA9r4VubxLLiCetc94r8HXtzEFGEzhhPt0NdUnxEWI/2wzRBOf0FX3bW4TtCmMr/SrWPVZsT5oq5NJDO/fx+x5Nqme02QQV4kdJ7+3eg73iDEkkmT1716B8R+Bi6BtgMYn1HQ1yt34YImVYkfQR6QDNeiwaiE42+Dzmo088c3GLsA8Lly+5yoVZOC0+YY+v8AKidb4iVUKI4MmBkN6dWEmGPepjwo27bEjB9pBHQifXpnNA2dIWgFWCyc8dOKfcZO/BWalFUF+C6iFMiRJBkdD/fcda6ey9pQpZlUiN3lAWeeclTgZ/hE1xObRI+3t/Wp3PF2Ig9ee3YYIjoKGeJzdomOTaqZ6bo76qQ4E24YLcMOqkEGd0iSuR+kxNZviz3A5a3CmQu1AZfcJLnHmB5jMQZ9eI03j7W525kQN0kAEmcTBkGI44PNVWPErpYRcfvljiAfXGP51C07XIfrp8I6TUXlUEOzFl/ZLM6kbfKUbZlYzz1ECACYWviMBBbztHGZg9YPIHp69eKzr2iukTvDbscgjGdsZPSpaXwA3CQCOuZgSOhP95j2qHGFcsm5Po6C18SbgqyCoAIEmSYCkeUYEAdhgY7XavWoSrKmyDP/ANwTuGdpMCNsGAJGCDXK6vwG9aGBuHSCPuOv19Koa9cSPMfUHdKnseJqPRi/tZ3qNdo7W3cUpuQh4gSPKwAAU9eRAAIBn3igr/gtxWNy0xWZPlJWJOR6ic1zlnx1hG77+We3QTWiPic7TsuMpjAwR7y3/FA8U4vgJZIvsnd06uIvoGb99QEufcYb/uFWbdJY2g2i0/tFxIPOSQQB7LQtn4jvGV8l2Jw9tCfeVM/n9asXxLTXYF+yykdbZlcxyrmf/KmVNdge19Glb1li8NqW0jgBVbev/wCQH9Z/lXE6hRvbZO3cds87ZxPrFdho9JafFi8p/gJZHjB8u6R9iTjpQNz4SZGhnQdp3ifby1MZxhZLhLJS8GLb0Zil/k+4mtm/4WyAsVlRyywwHvtJ2/WKzG1Y6CuU2+izLDjiuTsNJ/ifdwGV3jAIYK0TxE7T9RWtb/xTRsPZdueRaaPqTXmH+aGQRuE8jBP9+tG2NfbgYIzzuP38s1EtPD4KsM8vk9J0nxDY1TbUtXUeCT5YQhRJPlwPfitKzpgeGg+vFcZ4J8VaWwwYqDcUyJN3aYzEAc9pkScjrXa2PGNPeQXVtXBvL5TYqiMgkM0GeIEfoTi6vRSbuCo29J9Q2x2zd/sIWDMGrlRl6GqLniVncFUkmJgkDGRgxk4zjqKlpPEBdJRCSQT5czHXp0/TtWXPSZkraL61kJurCzdLfsihhbUHKxUrgZJ3SgAyzQBnHfmazvEPEgiFwy7sQGD9SMjGYGecxUY9Jlk6rhkvUY4Jvci3V+IokwBCxuJkgExAgcnPf+tU6bxK3cIUJBJgE9T2iMfnWBf8WQrtgycKBkknkwBk85/WsYa1kLLlSIMMDuMGetbUdDDbtox3rcqldndtqYPlA+nWqn1RJ8x2jMx7UB4R4vbvGFPmJJ2+uCwEk9ZOeh5q7xa6EttJg8euQf6Vn/h3DKotG1+IhPA5xdOih9UQSSxOYgAT7SfTH1NNe1IKjbaO6R+I9IyTAjMEyP5Vh6PWgEksR7Ek9AB+uBRGo1oWAepAnOBEfimAIjJH7XvGusbR5xyvk1tWiMNpCE5ncPLBEzx68GKzn8M3rKlVEz1x0wG9/wD3FV6nXJZQsw8xJAU9RHIOMyQcGcE81i3fiB1GEIkZnrBOeP0xTY4pNcAuSXYT4h8N7lMOCT3EAH3Fcvf0BVihG1l/FJke8j0rWPxKw/ZM9jBE9ORNTfWi+ikgB0mSBBIYkgczMkg+ketWsbyQXu6K2RQm+DnLlgg1K3cA6fetfWWyViGkTGce/OKyzpO3PXnHrNWIz3LkryhtfB0HhV38TMgZmXHmKqs95ILz2mPfpfe+JraQFt7TGdrbl/v6/wBK5pdM7DAmPbj61WdI2ZBEd6B44yfIz1JJUkel6T4vs6tyXUWoQ7tzqPwjapQFYduPxZxgzFA6izaumVbygmBAjbwIU7ivHfmuF+W6gEGfrMdMiiE19yATnpPXsPfp9hS3g/tYazeJI6LUeDWjgmD3JAH6mfpFAXfh1eVafY9fYilp/EtuDIxESd0T1DYjPAohfFIjzBRgeZTx6Ht6TS/zIurGPY/BlnRFT0z0IKjk47VXrJPACnHAImIE5xyJ+tdFb1IYCYb2z+RNQvohB8oYgHGQ0/YzRLK75QLxquDF0rKcFUEcz+RG0r+p49qIsaxVx/mLwWDgGc5gwcEe1DXLjXQQIVZmMc8cKABz6c0MdIwM5MdsTHWafV9irro6jTeNqoBYs7AYlAjgGI86vEe4ptXpbOoUlDsuE+WRhu+4oIHua5jBnDGf4gfvinF4DqynufMPyoPS5tMNZfk6LVaAWiNy27iznyXFYc4J+YHGPQ9Oc0Dr/CLbDfZuHaSBFzZ5SeAWBGOclR05rt/iPw2/ZQXvk29Ukc+W8AhM7gBJA9fXkVyr+PJbuk6a2LQuKBCy9tlIM7kfAYH6ZOOtIw5ZyVj8mLGm1Zg6rwS9by9t1UGC20gTzG7jj1rd8O8XGzuqiNpZt2FjdIzxjB6DtUNMl4EvY+Yr8kWgwnrBVcR6USnwVq7gUlEtL+8YtAz3EyPtTJ5IyXvaFRg4P2os0fiS/tEyxPXvwM57Z7AUXpdYyh7mntsflo7m6qkqjIjNluCSREetZ174LS24W/fjJDG2puFSOZLFQfoTyMdK9E8J/wAO9E+nQrqL9wMMi5qDZEcQECYGPr3qvOeKKu/8DLn5Rwtz49a/ZNu9DEgZYHkHBlYIjMd5rnhqHBOCA0bSREgDOeuMz6etezr/AIJaBsbbq+q3w35FKv0/+C+hVdp+c/8A1XSDHaFC0K1OBdX/AOCd0+meWeEaiATjqTgEgQcCRj/kUU+rRlK3F3TBSRhcwecCf5eleh3P8MvD0kC7ctzAxfUmRiIdDQWs/wAH7LIxt626AASfJauDAJMhSDQrNjb7G7ml0eVaHSXem22rvhmYbiGgwiE7mwOnpmt/xvWtdsW7Suzi2BAG0sWiC9wLjcROCScnOaFb4OuqRuupdRTKiIZoGFJP4RwIkxWXr/HbyNsKm3tGFC7I56Rx9+Ktusj9nNAr2L3cFGqDJhpAPMkTTnXswwswABAcx9sT9KPX4jTEw3XOfyPX6CirPxFJ22kLE9FEsT/0iTFdcvMSaj4kYepe4oBZWUAQCyMo6dweeYnkmhbmrbvuHeCOfyrsLdq+0zYMHBDlV5xPmIj7Vgn4U1Et5VAnA32zjnEMf1ooZI/1UgZwkugEZzE+4Az96v0oUZAbnoMVu6T4baAGCjrzInudkgex9aPs/DmcOkfwiT+opM80ehkcT7OaeeqmD+9gfWM1db8PcjFsmf3UePuR/Kt9ms6YnlrmIO3dEgnEcHH95qNr4luk4vDkf/IblvnoM+nah3trhB7UnyzM0fgN/wDZsXv/AOT49oFaNv4Wvk+aw5nvC4/ikiug8P1bkHesEGJDMwJ9Cc1r2vFBwYPvP61Xlll8DFjRxbfADHIChhBI3hp+0x96oufBrhoa1cIHVWtkD/xyPeK9DTXJ1WD9D/MVJ9escZ9GA+nmx+dQtRMj0Ynluu+CbjKCLynbP4t2AenkDD8/pQr/AAprbY8hDjsr/wAmivVyEOVIR8iWAjPsdrH6msfWNq1aPl2bgHVXKn6pcYAfc+9OjqpvjgXLTx75PLNfc1CCLiFOklTH34qWm+JbgAFwC6o/f/EPZx5vzr0zxHWjAuWguMk7t3/6n8S+qg/Ws3V/D2m1IBtNb3EfgeFiMQGQkzjsD70+OojXuiJlgkn7ZHDJrTcY7REkkDcB7CfxH+dPuM+YFfUH+go7xj4O1FmSNOxUAS1ubg9yMsB7gVgpYYmIae0H+lWFUlaYr3J0w42wfwkH32z/ACphpt5hULHspn8gJqOj00NudC4H7MrPb8JyR6Vr6b4lC4V2UfuhQAPpHT0oZNr7eQ1T74L9N8XuqbCSRgrtLJt9ikEdTjrPc10Hh2ssatQwKC8MMCv+4c4IbBckSOC2Peet+GfgrwdUDLs1ERL3X35xykhQTjG3rGa7fw7R6eyn+3bt2lIEbLa2yQePKqg57RNZebPjXEE7HxyTj9ys4fwb4fLSiW720Z3ODaUnIByqkHnitFPhJwqgNmTO2YHUMd87iPYySMiJrp9boxcI8ghCGV2CMVIH4kBBCt6n7VVrvGLNhPxM7Y8pYlye5jC8eg9Kqbm3wH68pcJGW/wZZZdt0tckSzMwViRBJhQAOPtTjxfSaNFs2lAVBiC2fZhJb36+tc/r/is3fKo2r2bzSIM+4MkZP61hi4TJ3CVGfTr16UajKS9zDUPMjs3+N1IhbPfJbHfqAfyrN13xLd1A2OrW058kqTHGT0nMegPFYr23ALCCGAIEgggdB5ZPP1pvDNcstbllIghCIgQfwkcD6mOnMUSgu0HGEUH2GtPIVpP7QYQc4mDz75mn+WqcbvQwSfvQA8UX5cyXIEEEwT0ndnPOTVLa5uuMxtIg9ATgAseegrtrDsMYr1g+69CMZLf36UHctW8Qqnd0IGRIOIEmqRqiG5CZGIO48dN2B7/anuMEn5jkZ9I+y57USTXRD5M+/wCC6beX+RJJysZzyQu6B7ACjNJYt2xNq0iTjAXdHMHbQl3VBlIRsbo5xMgj8KggnHQnPWo3r7LgsZbniM9PwlQPf65pzcmuWxaUVykHPqYMk9OAR9PLH5EfWqW18mT5RHON3bBYwPrJocapgSAN0QICgndyx9Yx96goIYtcJHYFoJHfAgf81CiTZbe1eRL4JjJ4MYiM/pz9htXpbzghR8tTgk/i28ROPsKnuduAADyZkxkZI/4otzADTBiYmQBg8Njpx09Km6I7MPW+GqirukCY482wQIOZkkYOInoK0E8GsvZGxfmHbyfKcjBjEf2fWqrmutlv90QuQWJAMdYB57TR9rxWxbACDcYAB3bjGMSZX7UxylQCUbAdB4u1pBZvMwYSQWj8MxE9f7zRtq6sSh+oB9sgZqrX27F8BnV1yYMhTyeCRH8qHseGXEY/JIgj9tCe8bYkH6ChdS56ZKtGg2siCGJ54IjiZjmOmJil/rQJgBge4Jgn+R9KC/1DUWztvLYjuXtqx9YYz+QqGo8St8kqk9yMexHPt/Su2NeCdyNnT+JsDEt+Yb8sUZ/rK7QLm0+x2tx2mJzxP2rkn+JbSmBL/wAQOfyHHvV6ePh/wWbhP72xmP6ZqHhfwR6i+TpP83J2qMNyokSOxQhlI+uaFufC1hju+VcttPKKyrPQ+SAPoK46/wCK3U8t35tvtMgNgfiI6n1qeh8ZuWzK3CDPEzntn+80awzjymD6kX2dm1y7pVHy2Z0HIB3Eg4ll6+6gNjqOIn4m0t4EXRZdlMeYXFPWcwdvsTQ9j4tlQ1w89uCDPIz/AH9qC12vt3eDYvz+8tsXV643AT9/agjG+1/KDk/g1dT8O6O8kqr2wZgo29PcAggj2I+lcr4p/h45k6d7Vz+Gflvyf2WMf+X2pm8RtWHn5Rtt1zcSR/EpaGB9qs/+ptKOdNMRG2/dA7eUTC/SrEPUh9rb/gTP05/cj2zQ/COmswyWbauoB3KsGR1yT1zQ/wAWeLvp7YK7SWkKSPwMOWHcxP3+hVKsSLcsnIS5ZyQ8VuOkuzMZjJJ5NC6y4fKO7AdODP8ASlSq4krHroidIB1J57R24IoCxaHzDzMKwJJ5l+ROTgfampUzwR5QbavFVMkkLjsSApMTSsWvmEeYjcoPsCPwr2+s0qVB0GZOv13yyyhRCEcTJkxzz15yabUal9huK20qDiAQR2zSpU+K6FSfI2n1B/E2fwYAAEszCeP1miG1ok+QSApnr5vX0p6VDNchJ8E9Mk3MkzEcnEmMfu9eKWosqc7Y3NGPoJnnr+VKlS79wT6A7975NtSBJfE4G0Z4ge5/9U+qyEIgSg6T0HXk/WnpU1AFOguSWwOB9No6e+78qC1d4krBYbjmSTgGPenpUcPuBl0DLeC+ZkV/NEEdCpHr1zQ/jnhao24ZE8EHvH4pmlSp8W1IVJe0n4T5wZLbV6biZ569OK0tVpQohWdQMQGbafoTSpUjJJ+pQUegZPDULmQDHuPyBo3RIqEFEVTmSZaY7ScUqVTOTujoo3tHqQWgqMEZG0c+m2q/FvFynk2KcE5+p4+lKlSaTfIy2kcXrbpvySSonaFBxETQaeGRZa7v/CxEEdBHWfWlSrRhwqKc+7Kb2tY2hnqR+QrsfBrW22oUlZA+pPfvSpUrUcR4/UPFy+TWS5cwBcYSevmA+jT+UVfa11wrDFG6Ztp7UqVVB6P/2Q=="/>
          <p:cNvSpPr>
            <a:spLocks noChangeAspect="1" noChangeArrowheads="1"/>
          </p:cNvSpPr>
          <p:nvPr/>
        </p:nvSpPr>
        <p:spPr bwMode="auto">
          <a:xfrm>
            <a:off x="63500" y="-909638"/>
            <a:ext cx="2438400" cy="1876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jpeg;base64,/9j/4AAQSkZJRgABAQAAAQABAAD/2wCEAAkGBhQSEBQUEhQVFBUUFRUYFxcWFxQXFBcUFRUVFBgXFxcXGyceFxskGxcXHy8gJCcpLCwsFR4yNTAqNSYrLCkBCQoKDgwOGg8PGiokHyQpLCksLiwsLCwqLCwpLCwpKSkpLCwpLCksKSwsLCwpLCwsLCwsLCwsLCwpLCksLCksLP/AABEIAMUBAAMBIgACEQEDEQH/xAAbAAABBQEBAAAAAAAAAAAAAAAEAAECAwUGB//EAD4QAAIBAwMCBAQDBgUEAQUAAAECEQADIQQSMUFRBSJhcQYTgZEyobFCUmLB0fAHFBUj4XKCovEzFlODkpP/xAAaAQACAwEBAAAAAAAAAAAAAAACAwEEBQAG/8QALREAAgIBBAEDAgUFAQAAAAAAAAECEQMEEiExQRMiUQUyFCNhcYFCUqHR8JH/2gAMAwEAAhEDEQA/AAgKnURUq8bZ7KhVIU1SFQGKnpqVQTQ4qU1GnFdZKRKnimp6EmhopRTmmqbOoanpRSqbOojS20iKRrgaIxTEVKlUnUQimIqdRNTYJGo1ZTEV1kUQpqmRTFaKwaIRTEVOKaptnURimip00VIJWRTEVZFNUkUVmoxVlNFSC0EVIVAVMUgtpD1IGoinFCFQ9KkajNcTROpCqwasAoWEkPT0qaoJoVKlTVx1D0qYmm3VNkUPSJqM0xNSgWh6YmmJpjREUPNI01KuIoVMaemmpIaFTU9KuBaGIpqeajRA0KmpzTVII0UxpUjREETTU5pqlAskDVgNDLdqYu0lotoIBpxVYen+ZQDEi2KjS+Zilb01xgWVSVHX++agl0hxVyih1sPP4W+xq8UMg4qyUUqiagXqAqLKaaqN2qzdokiGi8tUS9D3NQAOf0/rVA1i/tT9Io1BgMNL1HfWbr9VcG35KhwZncD36QapHilwCXsNHdT/ACM1ZjpZtWinPVQjJxZsBqfdQOl8Ttvw0H91vKZ7ZwaMmOaTLHKPaGwyQnzFk5pTUN9LdQDCZNNNQLUpqQSc001CaU1wBKmqM0pokyKHmmJqJNNNEDRKajNNNNNSA0SJpiaiWqJeiIMm1rT1o20+4YI/OftWVbWira0+cUNhYctp+x/v14qxGA5OfSD9zP6UKimr0tUiVD4oM0rLIJbAOQeT7R06UVf8YcsdpIGB9B6UDbs1etiq8tr7HqNl+k19zdJZ29Jn2qHz2nIqVu1FXgDbB70pyQxQooN49hVF3eev2o3ZjEUvmGoUq6C2GUbDetVNbIrVLGqWt06OSwHjMwqalpdEbj7R9T2H8/ata14aWEtCLEyeT/0ryf0pDW2rMhVLTyxAGVxgTPJ49OtXMUJS5oztRmhBNJ2zLvX9pgIdsnb5iCQByQBGfec1C5rOJwDwAcfST3rRbxXG/wCWRnlVVoTpPlgccQT5hHcrV61WEXAzCCYdfNMYG7LRExOPar6Rjt2Y942r0BxJ6SNrD2cc/Wg7r39NlT820OhzHXocfStfVaFX/wDjZrbDMQwUiceVukcmeehFAO1xI3JtjG8EtbLe44mOvbrR1fD5FvjlcBfh/jVu6BCmeoDeYe0iGH51ogp3dR3O2K5PV6DIdQVfklRK/afzE+1a6+Ks1pQTJGCcHI6HsesVRz6dVugaek1Tk9mT+H8moLfZlP1/sVF1IMEQao0F4sfKAY6cGjL99iIKRVGSadGltTVlQp6qFyl82uoXVFhqJqJuVEvU0CyZqM1fY0TN6CiL3h6gftT+v9KhzinQaxSl0Z5eq2u0Rd0GJkj0iTP0oC6sEimwpickJQ7JteqBeo0xam0IYLbt0ZasHtXQppLY4UY70QhHQCqk9VfSNOOEwbWlbt/6ou1pj2rZU+lWIB2qtLUNjOImXb0pohdKe1aiEdquD/wikPK2C8zXSMoaU9qR0pHStkXj2FTGo9BQeoxf4ifwYP8Alj2pf5Q9q6D5yRlaQ1C/uiu9Rkfipf2nPDTVl/EHigsW2W2P90idxXcFGBCziczPTpXct8rtmvNfjm2Fu3T++JXjAI49pB6VpfTqnlqRR1uqnLHStGV8P/FTMzLfZnnhiZMxGZycx1B9a3zrbe3zGQBlgMgxwoOGM5iMd+ted6RmZ9tlSSewJiTzAGMmuwu7oIEnbMbF/b53N9gYAGTwZJr0eXGk+DExTtBx1dlPO7na3lz5pHpOedw468Gqn8TRlAO1AMhSZkbhgeVepmS37J71inTMcrDjmNsHuFEd+YBPMTIonQah0aP9zyZKgllXgt5SMAYJ68Gg2Kht8m9ptG0kEZ5m1BXEmCzhhPZt3XkdBE3K8FyVkgCArEEEj1+pLDmOaovK93aVKEDy5MNsEEExgJJndJgHPFPq/F2L7seePIRJUKFAyRGYJwfvQckug5rTXsb9rLGGUNCjJXYw8ozxI5noan/kwIm2olQG2+YYGWgiRwTBIg9sVRb1YvGGwAMMRxAAkHaSvTIyM0ZprVxD5iGXbIMguvA568nnI3deQD6o7ntFf+R2Hyiexn86v+awHA95NGKgYABoLDBIiGxjiCJ6/wDqqeOc/TJrIzxcZcnotLmWWHHa7My6GJMgzVO6tS9qV42TPoKjbsgjIjsJxQqdLlDJYrfDM4nEmq2eK0dRfUCDAX7UB/qVlT+mJpsLl4EyxqL7Jpfc8Fo+tTLuG8u4x3B7UI/xOBwMfQUDf+JWPAApscOSX9IEsuKK+41b3iTnEcelUMGJ8w2z3/pzWG3jdzvQt/xS43LH9P0qzDSv9CpPVwfds39ReUHDrHckA/UUI2uH7w+9YDXKgWqzHTJdlKeq+EeqK9XI9Cai2bbFSRI5iopqa824WekU0ayNV6UD/qe6MAewoi1dqvKLXZL5VhqCrgtUWmotBSWVZ8CC0+2rAtIrUCdxUVqO2riKiRXEpg19oUnjFcbfW1q7hTc10gbjlflgHoXERzED1yK6zxbb8pi5KriSvOTGMYmY+tcqfFAstZ6g8zJJ8syV65PE8cV6D6corHuXZnaptzo1NL4IqKUtIEwNpCMAZy0kKTIwAGPmJ7EVVZ8IvkSxRhu2kBlUhRIwSNvSIx7daA0vxBcVvOFYGeSVUCIM9TkjrkYkTNSueLqXIGC2MgKqtzPmIyCQ3HfFaXLKvCIixca5te0CFneVi4FAiZCmRwM+vGKENu3dAgEQI4lVknDDnJJ5nitZPElAAI3qRlnKOyggLJ2+aJI9MVXb1aWyy3riMQhVpHmKkxhWJjJwCQBGBANccwLT6AAgq7SMKS5Xawj9kgbeIH9ckq/4apbdcT5jfMUsAgJNsETDrDb/APq3YOcgGpW9GJICMXzG0QSpBAYsTt3RIBgiJxgGjrGkRWKA7xklg3mU8jeNu2Ou4GP+mutnGB41o1tNCK21txTzbpQHcAQAB1J7jqcGoWPEGRYS4xySRtMR5YI3T5iZMGMAZrYvpftjfbLNbMks6KVEY2rkFvMYkbeRiopq5VNy293mAAQrOTmYkwR68j1rrIoWk8UCgDDqxkjdycfsnKEzAOZz0o7U213SDAORyDBzkH3rPHymiUQMhXcp2iIwCBw+e46demzqPOm0pteCcSUaZjAg2j6gEQ3Uc1c+H1Fx2W9LqHgnb6Mq+xB8o+uKxdbdu9SQPStrWaVkg8qeD/f9zjBxQe4n1qjGLxvlG25rKriznbsnmaoZa6X5M8rj1oG/q1SRE/lVyGa+EirPB5bMYaVj0oe/YK0dqvEieMCsy5dq5j3PsoZdi4RWwqsmndqpZqtJFGTHLVAvUWaqy1MSK0pHrHhOr0+rhVF1HPDMfmT3LQMD+tC6zwu6tx1jyoTNxvLbAHUscD9fSuQ+Hdf8k/MDlSCIUTB94q/4i+J7uoba7llEQOF45gcn1NY/4SSy1H7TZWq/L3M6B9dp7e3dqTcJJkWbZO0Du1wr9oo3Q+MWGMC+w9XtQI/7XPpzjNedo1G6a5mmZNHBoHFqcl9ntfgngZv2y6XUIHGGyfXt+dSNlkYqwgj+8elY3+H3xAttNockdVI4PoR9a6Lxe+blxXXdBAxBx/x/zXnc8Ixbj5Q/fl9Wpv2voqFI1C3loXMmBVuv07WjDiD+VVtrauuArW7b5K2NVs1UG/UfmVBYUAH4g8Q+XaJ27+SRMYWDmOk/pXC+I6ti9tiz7nB3G2dibiSfloCZKjI6evE13HjNjcqggZJ8xEgDrx3E468Vz+psRAAXeZIYZhCDPqBg5/ODXptBJLEqRkapNzdmQu8Z3NgkSYYR/CdoPJPPSrL3hrAq7MQzRtEWzKGJOwEAiSMKsAHMZqrUoQQwIMxtImd46gbp3Z7dfuU2oedm4vcB2yNzOTkFZgcn24PPNXrfZWC7Ok3W4PnCzDAMiztJl94AHIiCfw5OM0rb+aissMgjlmBHlaGGT+EDHaRzisTWa9Ffy7s7d26MDBhQwO3B9TzziitP4oGusjCFKgAeUuTgzuBw/tnywTNFsfYO5B9vcV2KcBp+YJMwCQFbaFY85x7gVp6TUG24G0gNJEC1LA45MhsgkjPOAeRz2jZQYW4LbKY8oCvv4DXJQhlIPBIieela2n1SC4gdkcFFUBtqgHZncCRuEDng9+RQyjQSka9vW7rSnfglgANi7cYM7VzJ/ZxEe1B6fVqIdouEeUj/AG7mFMS07objIEgiehBHs6hc7G8rEfL8xZBJxwYwcTnio6O8+SEi4ctAIDKx/EFggkjBxMBe2RrgKzW1uiRwWXcSuNttdwDySJMlRAKxEkwRnqncrbJW7uaCTkJtXliWklW45A56RiBwoDLJgeZVB2nLQyOMgdxGe8VeNHuEyhKDO2Wb8KZ6tHYrIG3BxQkjWNeLoa0wKs4kBu/Ug98wemfSsPVXUQRJnIjiIxkV0FnVC4ikfLwIUMVB5AKgGCWg9IketYPxh4QCfm2iSWC7rZBziNyH9qIWfee9Ili3yRc02p9JNfJk6rxLEKxP6Vnb2/8AdAXbpHNUNqTVqGClwdk1Vvk17l9I4E+lZ166O1BNqKra9T4YaKmTVbi+4apZqqa7VbXKsqJRnlRaWqsvUC9RL0aiV5ZA9JqxbZru3+F7bj/bAWDmR/Orv/pBCRLHsax39RxeT0S+lzXk4W3ZPatXwrwp71xbdtZZzAHc12Gk+D7amdxMczHFX29Ell0uWF89tgQRxIzkdary+oQk6RYhoml3yZdrwjUaW98m4GttgkTII6EEYIrqk8cdBHOOJxXQ+CeHDVhmb9ppdWAYrjoSJA9iK30+CNKP2D7bmj9arLS5Nb74pV1yKlr8OH8vLG2vj/v9nFeFeIXWfetksEIZtskczGOp6c1p/EPinzboV0CkIpw24wZOTEfau3saS3ZSEUIo7YHv6mvP/FdMX1D3JGWwOyjAH2AoNZp1pMWzdzLtft5E6fPDU59+2klwZ90Lws+s1SLhHGaIuui4J+3Ss7V+J20/ACT/ABEf2ayoxcukbcOumXakbxDCeMcVjeIeHgsBlWckf7hBBUEKCNhJY9hjnpVyeOksAxxnGOxMfXj61T4h8U2/NLKGKgSUZhghtvQcGPoJnrt6KE4xaZl69RUkY925tJ3oG4EYSADg7hJgyP68U+nvO9vdJtgbQD5gpVp42qdwhck4BiT3o/1JJklGOZ3buVyYMYwIqy14iptlZJ3ttISA+FVjgNLD3I4PvWmk/gy+CvQ2FS45CiSDBIXcTtcQAcAscEiYOMihiI3FSqEYYMGBlcAyom2eVxHHfFVvcADquJcAbwNwggr9ffEfnDT2bZL8MFBIltu7zE8TnEjEfzDFxywH+gLb0hNx32hxjcxJMEyJkZEwYPQ/Sjm0arcLG15QASANzK0YMxkzkAkTBBIoPwTTLfZ0ckK5wJGCAQp9Yk/n7Hev20toLe1fNOzykE7m8uZggSYJYj3waOcqdAxRPTasu29xctrtPmKluAIZZEA5ac4njBNX29ayncQi+ThmIB3Hy5LeSRJ6zPJgiqF1DLsDFlwSASCGLN5VIkxGDPGe4pHQeUtDW1ckeUNGBOc7P3TgZ6GZhXAzkPTxEMgNxzvBhl8u0LtlSNoyM9CevrVVi5ad0YqQw4gtgkAAgpB9QRHA565V6yVgW3tlsmJWYJkROCI9entVmmusu8MjttgkgCUHJYnIJUtHT6wK7aiNzOkNv5zKty4tpUgC4bbHcIIyPw+sk/tTIiDlXVa1fhLwuqhxtxbMSD5WEfT+IwTM06+MEmF3AbgBsE5MDzbeVkztIGGEcGLNTqjuYsm7btklVVhiZYKfL9fvxINNBdl3ifh9vVWnVlUXFUlLgABPEZUQwPY+mB08x1NpkZlPKkgxxgkYr1TSX96+XysB5WXceAZB3TA/vivNPEPDbyguyyv7ykMuc5I4+sU7Tt8pgZqqzOM1WxNS+YehpfOPvV5IotpleajWlp7AZZiKF/CehrlO+Ap4Gkm3wwalV9xpPFJFE5o9wn07dWerJ4+k4tyPVs++Biik+IUiPl59TWFe+GdXb/Fp7kd1G8fdJqmxZfdt2kHsQQfsa8rPSwR7iGZTfZ1+j8btn8aET+6RH1B/rWjZ1NkjEj/tH8jXHpbdeQaNsak+tUMmBeB6xJ/KPQfC/EbFk7rbQ0dQc+9dRa8ZVlBDCvJrF80fa1DRiaDHqM2BVCVGbqfpUcj3Xydn43rnuLtSY6+tcodHcnAz+VDG+TmYih72uYn8RP1NIk55JbpO2P02jliW2NFut8JuRIif74rHb4dvNPH3oxvEXAwTVDfEd1evHerGP1V9tFuUciXNA9r4VubxLLiCetc94r8HXtzEFGEzhhPt0NdUnxEWI/2wzRBOf0FX3bW4TtCmMr/SrWPVZsT5oq5NJDO/fx+x5Nqme02QQV4kdJ7+3eg73iDEkkmT1716B8R+Bi6BtgMYn1HQ1yt34YImVYkfQR6QDNeiwaiE42+Dzmo088c3GLsA8Lly+5yoVZOC0+YY+v8AKidb4iVUKI4MmBkN6dWEmGPepjwo27bEjB9pBHQifXpnNA2dIWgFWCyc8dOKfcZO/BWalFUF+C6iFMiRJBkdD/fcda6ey9pQpZlUiN3lAWeeclTgZ/hE1xObRI+3t/Wp3PF2Ig9ee3YYIjoKGeJzdomOTaqZ6bo76qQ4E24YLcMOqkEGd0iSuR+kxNZviz3A5a3CmQu1AZfcJLnHmB5jMQZ9eI03j7W525kQN0kAEmcTBkGI44PNVWPErpYRcfvljiAfXGP51C07XIfrp8I6TUXlUEOzFl/ZLM6kbfKUbZlYzz1ECACYWviMBBbztHGZg9YPIHp69eKzr2iukTvDbscgjGdsZPSpaXwA3CQCOuZgSOhP95j2qHGFcsm5Po6C18SbgqyCoAIEmSYCkeUYEAdhgY7XavWoSrKmyDP/ANwTuGdpMCNsGAJGCDXK6vwG9aGBuHSCPuOv19Koa9cSPMfUHdKnseJqPRi/tZ3qNdo7W3cUpuQh4gSPKwAAU9eRAAIBn3igr/gtxWNy0xWZPlJWJOR6ic1zlnx1hG77+We3QTWiPic7TsuMpjAwR7y3/FA8U4vgJZIvsnd06uIvoGb99QEufcYb/uFWbdJY2g2i0/tFxIPOSQQB7LQtn4jvGV8l2Jw9tCfeVM/n9asXxLTXYF+yykdbZlcxyrmf/KmVNdge19Glb1li8NqW0jgBVbev/wCQH9Z/lXE6hRvbZO3cds87ZxPrFdho9JafFi8p/gJZHjB8u6R9iTjpQNz4SZGhnQdp3ifby1MZxhZLhLJS8GLb0Zil/k+4mtm/4WyAsVlRyywwHvtJ2/WKzG1Y6CuU2+izLDjiuTsNJ/ifdwGV3jAIYK0TxE7T9RWtb/xTRsPZdueRaaPqTXmH+aGQRuE8jBP9+tG2NfbgYIzzuP38s1EtPD4KsM8vk9J0nxDY1TbUtXUeCT5YQhRJPlwPfitKzpgeGg+vFcZ4J8VaWwwYqDcUyJN3aYzEAc9pkScjrXa2PGNPeQXVtXBvL5TYqiMgkM0GeIEfoTi6vRSbuCo29J9Q2x2zd/sIWDMGrlRl6GqLniVncFUkmJgkDGRgxk4zjqKlpPEBdJRCSQT5czHXp0/TtWXPSZkraL61kJurCzdLfsihhbUHKxUrgZJ3SgAyzQBnHfmazvEPEgiFwy7sQGD9SMjGYGecxUY9Jlk6rhkvUY4Jvci3V+IokwBCxuJkgExAgcnPf+tU6bxK3cIUJBJgE9T2iMfnWBf8WQrtgycKBkknkwBk85/WsYa1kLLlSIMMDuMGetbUdDDbtox3rcqldndtqYPlA+nWqn1RJ8x2jMx7UB4R4vbvGFPmJJ2+uCwEk9ZOeh5q7xa6EttJg8euQf6Vn/h3DKotG1+IhPA5xdOih9UQSSxOYgAT7SfTH1NNe1IKjbaO6R+I9IyTAjMEyP5Vh6PWgEksR7Ek9AB+uBRGo1oWAepAnOBEfimAIjJH7XvGusbR5xyvk1tWiMNpCE5ncPLBEzx68GKzn8M3rKlVEz1x0wG9/wD3FV6nXJZQsw8xJAU9RHIOMyQcGcE81i3fiB1GEIkZnrBOeP0xTY4pNcAuSXYT4h8N7lMOCT3EAH3Fcvf0BVihG1l/FJke8j0rWPxKw/ZM9jBE9ORNTfWi+ikgB0mSBBIYkgczMkg+ketWsbyQXu6K2RQm+DnLlgg1K3cA6fetfWWyViGkTGce/OKyzpO3PXnHrNWIz3LkryhtfB0HhV38TMgZmXHmKqs95ILz2mPfpfe+JraQFt7TGdrbl/v6/wBK5pdM7DAmPbj61WdI2ZBEd6B44yfIz1JJUkel6T4vs6tyXUWoQ7tzqPwjapQFYduPxZxgzFA6izaumVbygmBAjbwIU7ivHfmuF+W6gEGfrMdMiiE19yATnpPXsPfp9hS3g/tYazeJI6LUeDWjgmD3JAH6mfpFAXfh1eVafY9fYilp/EtuDIxESd0T1DYjPAohfFIjzBRgeZTx6Ht6TS/zIurGPY/BlnRFT0z0IKjk47VXrJPACnHAImIE5xyJ+tdFb1IYCYb2z+RNQvohB8oYgHGQ0/YzRLK75QLxquDF0rKcFUEcz+RG0r+p49qIsaxVx/mLwWDgGc5gwcEe1DXLjXQQIVZmMc8cKABz6c0MdIwM5MdsTHWafV9irro6jTeNqoBYs7AYlAjgGI86vEe4ptXpbOoUlDsuE+WRhu+4oIHua5jBnDGf4gfvinF4DqynufMPyoPS5tMNZfk6LVaAWiNy27iznyXFYc4J+YHGPQ9Oc0Dr/CLbDfZuHaSBFzZ5SeAWBGOclR05rt/iPw2/ZQXvk29Ukc+W8AhM7gBJA9fXkVyr+PJbuk6a2LQuKBCy9tlIM7kfAYH6ZOOtIw5ZyVj8mLGm1Zg6rwS9by9t1UGC20gTzG7jj1rd8O8XGzuqiNpZt2FjdIzxjB6DtUNMl4EvY+Yr8kWgwnrBVcR6USnwVq7gUlEtL+8YtAz3EyPtTJ5IyXvaFRg4P2os0fiS/tEyxPXvwM57Z7AUXpdYyh7mntsflo7m6qkqjIjNluCSREetZ174LS24W/fjJDG2puFSOZLFQfoTyMdK9E8J/wAO9E+nQrqL9wMMi5qDZEcQECYGPr3qvOeKKu/8DLn5Rwtz49a/ZNu9DEgZYHkHBlYIjMd5rnhqHBOCA0bSREgDOeuMz6etezr/AIJaBsbbq+q3w35FKv0/+C+hVdp+c/8A1XSDHaFC0K1OBdX/AOCd0+meWeEaiATjqTgEgQcCRj/kUU+rRlK3F3TBSRhcwecCf5eleh3P8MvD0kC7ctzAxfUmRiIdDQWs/wAH7LIxt626AASfJauDAJMhSDQrNjb7G7ml0eVaHSXem22rvhmYbiGgwiE7mwOnpmt/xvWtdsW7Suzi2BAG0sWiC9wLjcROCScnOaFb4OuqRuupdRTKiIZoGFJP4RwIkxWXr/HbyNsKm3tGFC7I56Rx9+Ktusj9nNAr2L3cFGqDJhpAPMkTTnXswwswABAcx9sT9KPX4jTEw3XOfyPX6CirPxFJ22kLE9FEsT/0iTFdcvMSaj4kYepe4oBZWUAQCyMo6dweeYnkmhbmrbvuHeCOfyrsLdq+0zYMHBDlV5xPmIj7Vgn4U1Et5VAnA32zjnEMf1ooZI/1UgZwkugEZzE+4Az96v0oUZAbnoMVu6T4baAGCjrzInudkgex9aPs/DmcOkfwiT+opM80ehkcT7OaeeqmD+9gfWM1db8PcjFsmf3UePuR/Kt9ms6YnlrmIO3dEgnEcHH95qNr4luk4vDkf/IblvnoM+nah3trhB7UnyzM0fgN/wDZsXv/AOT49oFaNv4Wvk+aw5nvC4/ikiug8P1bkHesEGJDMwJ9Cc1r2vFBwYPvP61Xlll8DFjRxbfADHIChhBI3hp+0x96oufBrhoa1cIHVWtkD/xyPeK9DTXJ1WD9D/MVJ9escZ9GA+nmx+dQtRMj0Ynluu+CbjKCLynbP4t2AenkDD8/pQr/AAprbY8hDjsr/wAmivVyEOVIR8iWAjPsdrH6msfWNq1aPl2bgHVXKn6pcYAfc+9OjqpvjgXLTx75PLNfc1CCLiFOklTH34qWm+JbgAFwC6o/f/EPZx5vzr0zxHWjAuWguMk7t3/6n8S+qg/Ws3V/D2m1IBtNb3EfgeFiMQGQkzjsD70+OojXuiJlgkn7ZHDJrTcY7REkkDcB7CfxH+dPuM+YFfUH+go7xj4O1FmSNOxUAS1ubg9yMsB7gVgpYYmIae0H+lWFUlaYr3J0w42wfwkH32z/ACphpt5hULHspn8gJqOj00NudC4H7MrPb8JyR6Vr6b4lC4V2UfuhQAPpHT0oZNr7eQ1T74L9N8XuqbCSRgrtLJt9ikEdTjrPc10Hh2ssatQwKC8MMCv+4c4IbBckSOC2Peet+GfgrwdUDLs1ERL3X35xykhQTjG3rGa7fw7R6eyn+3bt2lIEbLa2yQePKqg57RNZebPjXEE7HxyTj9ys4fwb4fLSiW720Z3ODaUnIByqkHnitFPhJwqgNmTO2YHUMd87iPYySMiJrp9boxcI8ghCGV2CMVIH4kBBCt6n7VVrvGLNhPxM7Y8pYlye5jC8eg9Kqbm3wH68pcJGW/wZZZdt0tckSzMwViRBJhQAOPtTjxfSaNFs2lAVBiC2fZhJb36+tc/r/is3fKo2r2bzSIM+4MkZP61hi4TJ3CVGfTr16UajKS9zDUPMjs3+N1IhbPfJbHfqAfyrN13xLd1A2OrW058kqTHGT0nMegPFYr23ALCCGAIEgggdB5ZPP1pvDNcstbllIghCIgQfwkcD6mOnMUSgu0HGEUH2GtPIVpP7QYQc4mDz75mn+WqcbvQwSfvQA8UX5cyXIEEEwT0ndnPOTVLa5uuMxtIg9ATgAseegrtrDsMYr1g+69CMZLf36UHctW8Qqnd0IGRIOIEmqRqiG5CZGIO48dN2B7/anuMEn5jkZ9I+y57USTXRD5M+/wCC6beX+RJJysZzyQu6B7ACjNJYt2xNq0iTjAXdHMHbQl3VBlIRsbo5xMgj8KggnHQnPWo3r7LgsZbniM9PwlQPf65pzcmuWxaUVykHPqYMk9OAR9PLH5EfWqW18mT5RHON3bBYwPrJocapgSAN0QICgndyx9Yx96goIYtcJHYFoJHfAgf81CiTZbe1eRL4JjJ4MYiM/pz9htXpbzghR8tTgk/i28ROPsKnuduAADyZkxkZI/4otzADTBiYmQBg8Njpx09Km6I7MPW+GqirukCY482wQIOZkkYOInoK0E8GsvZGxfmHbyfKcjBjEf2fWqrmutlv90QuQWJAMdYB57TR9rxWxbACDcYAB3bjGMSZX7UxylQCUbAdB4u1pBZvMwYSQWj8MxE9f7zRtq6sSh+oB9sgZqrX27F8BnV1yYMhTyeCRH8qHseGXEY/JIgj9tCe8bYkH6ChdS56ZKtGg2siCGJ54IjiZjmOmJil/rQJgBge4Jgn+R9KC/1DUWztvLYjuXtqx9YYz+QqGo8St8kqk9yMexHPt/Su2NeCdyNnT+JsDEt+Yb8sUZ/rK7QLm0+x2tx2mJzxP2rkn+JbSmBL/wAQOfyHHvV6ePh/wWbhP72xmP6ZqHhfwR6i+TpP83J2qMNyokSOxQhlI+uaFufC1hju+VcttPKKyrPQ+SAPoK46/wCK3U8t35tvtMgNgfiI6n1qeh8ZuWzK3CDPEzntn+80awzjymD6kX2dm1y7pVHy2Z0HIB3Eg4ll6+6gNjqOIn4m0t4EXRZdlMeYXFPWcwdvsTQ9j4tlQ1w89uCDPIz/AH9qC12vt3eDYvz+8tsXV643AT9/agjG+1/KDk/g1dT8O6O8kqr2wZgo29PcAggj2I+lcr4p/h45k6d7Vz+Gflvyf2WMf+X2pm8RtWHn5Rtt1zcSR/EpaGB9qs/+ptKOdNMRG2/dA7eUTC/SrEPUh9rb/gTP05/cj2zQ/COmswyWbauoB3KsGR1yT1zQ/wAWeLvp7YK7SWkKSPwMOWHcxP3+hVKsSLcsnIS5ZyQ8VuOkuzMZjJJ5NC6y4fKO7AdODP8ASlSq4krHroidIB1J57R24IoCxaHzDzMKwJJ5l+ROTgfampUzwR5QbavFVMkkLjsSApMTSsWvmEeYjcoPsCPwr2+s0qVB0GZOv13yyyhRCEcTJkxzz15yabUal9huK20qDiAQR2zSpU+K6FSfI2n1B/E2fwYAAEszCeP1miG1ok+QSApnr5vX0p6VDNchJ8E9Mk3MkzEcnEmMfu9eKWosqc7Y3NGPoJnnr+VKlS79wT6A7975NtSBJfE4G0Z4ge5/9U+qyEIgSg6T0HXk/WnpU1AFOguSWwOB9No6e+78qC1d4krBYbjmSTgGPenpUcPuBl0DLeC+ZkV/NEEdCpHr1zQ/jnhao24ZE8EHvH4pmlSp8W1IVJe0n4T5wZLbV6biZ569OK0tVpQohWdQMQGbafoTSpUjJJ+pQUegZPDULmQDHuPyBo3RIqEFEVTmSZaY7ScUqVTOTujoo3tHqQWgqMEZG0c+m2q/FvFynk2KcE5+p4+lKlSaTfIy2kcXrbpvySSonaFBxETQaeGRZa7v/CxEEdBHWfWlSrRhwqKc+7Kb2tY2hnqR+QrsfBrW22oUlZA+pPfvSpUrUcR4/UPFy+TWS5cwBcYSevmA+jT+UVfa11wrDFG6Ztp7UqVVB6P/2Q=="/>
          <p:cNvSpPr>
            <a:spLocks noChangeAspect="1" noChangeArrowheads="1"/>
          </p:cNvSpPr>
          <p:nvPr/>
        </p:nvSpPr>
        <p:spPr bwMode="auto">
          <a:xfrm>
            <a:off x="63500" y="-909638"/>
            <a:ext cx="2438400" cy="1876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data:image/jpeg;base64,/9j/4AAQSkZJRgABAQAAAQABAAD/2wCEAAkGBhQSEBQUEhQVFBUUFRUYFxcWFxQXFBcUFRUVFBgXFxcXGyceFxskGxcXHy8gJCcpLCwsFR4yNTAqNSYrLCkBCQoKDgwOGg8PGiokHyQpLCksLiwsLCwqLCwpLCwpKSkpLCwpLCksKSwsLCwpLCwsLCwsLCwsLCwpLCksLCksLP/AABEIAMUBAAMBIgACEQEDEQH/xAAbAAABBQEBAAAAAAAAAAAAAAAEAAECAwUGB//EAD4QAAIBAwMCBAQDBgUEAQUAAAECEQADIQQSMUFRBSJhcQYTgZEyobFCUmLB0fAHFBUj4XKCovEzFlODkpP/xAAaAQACAwEBAAAAAAAAAAAAAAACAwEEBQAG/8QALREAAgIBBAEDAgUFAQAAAAAAAAECEQMEEiExQRMiUQUyFCNhcYFCUqHR8JH/2gAMAwEAAhEDEQA/AAgKnURUq8bZ7KhVIU1SFQGKnpqVQTQ4qU1GnFdZKRKnimp6EmhopRTmmqbOoanpRSqbOojS20iKRrgaIxTEVKlUnUQimIqdRNTYJGo1ZTEV1kUQpqmRTFaKwaIRTEVOKaptnURimip00VIJWRTEVZFNUkUVmoxVlNFSC0EVIVAVMUgtpD1IGoinFCFQ9KkajNcTROpCqwasAoWEkPT0qaoJoVKlTVx1D0qYmm3VNkUPSJqM0xNSgWh6YmmJpjREUPNI01KuIoVMaemmpIaFTU9KuBaGIpqeajRA0KmpzTVII0UxpUjREETTU5pqlAskDVgNDLdqYu0lotoIBpxVYen+ZQDEi2KjS+Zilb01xgWVSVHX++agl0hxVyih1sPP4W+xq8UMg4qyUUqiagXqAqLKaaqN2qzdokiGi8tUS9D3NQAOf0/rVA1i/tT9Io1BgMNL1HfWbr9VcG35KhwZncD36QapHilwCXsNHdT/ACM1ZjpZtWinPVQjJxZsBqfdQOl8Ttvw0H91vKZ7ZwaMmOaTLHKPaGwyQnzFk5pTUN9LdQDCZNNNQLUpqQSc001CaU1wBKmqM0pokyKHmmJqJNNNEDRKajNNNNNSA0SJpiaiWqJeiIMm1rT1o20+4YI/OftWVbWira0+cUNhYctp+x/v14qxGA5OfSD9zP6UKimr0tUiVD4oM0rLIJbAOQeT7R06UVf8YcsdpIGB9B6UDbs1etiq8tr7HqNl+k19zdJZ29Jn2qHz2nIqVu1FXgDbB70pyQxQooN49hVF3eev2o3ZjEUvmGoUq6C2GUbDetVNbIrVLGqWt06OSwHjMwqalpdEbj7R9T2H8/ata14aWEtCLEyeT/0ryf0pDW2rMhVLTyxAGVxgTPJ49OtXMUJS5oztRmhBNJ2zLvX9pgIdsnb5iCQByQBGfec1C5rOJwDwAcfST3rRbxXG/wCWRnlVVoTpPlgccQT5hHcrV61WEXAzCCYdfNMYG7LRExOPar6Rjt2Y942r0BxJ6SNrD2cc/Wg7r39NlT820OhzHXocfStfVaFX/wDjZrbDMQwUiceVukcmeehFAO1xI3JtjG8EtbLe44mOvbrR1fD5FvjlcBfh/jVu6BCmeoDeYe0iGH51ogp3dR3O2K5PV6DIdQVfklRK/afzE+1a6+Ks1pQTJGCcHI6HsesVRz6dVugaek1Tk9mT+H8moLfZlP1/sVF1IMEQao0F4sfKAY6cGjL99iIKRVGSadGltTVlQp6qFyl82uoXVFhqJqJuVEvU0CyZqM1fY0TN6CiL3h6gftT+v9KhzinQaxSl0Z5eq2u0Rd0GJkj0iTP0oC6sEimwpickJQ7JteqBeo0xam0IYLbt0ZasHtXQppLY4UY70QhHQCqk9VfSNOOEwbWlbt/6ou1pj2rZU+lWIB2qtLUNjOImXb0pohdKe1aiEdquD/wikPK2C8zXSMoaU9qR0pHStkXj2FTGo9BQeoxf4ifwYP8Alj2pf5Q9q6D5yRlaQ1C/uiu9Rkfipf2nPDTVl/EHigsW2W2P90idxXcFGBCziczPTpXct8rtmvNfjm2Fu3T++JXjAI49pB6VpfTqnlqRR1uqnLHStGV8P/FTMzLfZnnhiZMxGZycx1B9a3zrbe3zGQBlgMgxwoOGM5iMd+ted6RmZ9tlSSewJiTzAGMmuwu7oIEnbMbF/b53N9gYAGTwZJr0eXGk+DExTtBx1dlPO7na3lz5pHpOedw468Gqn8TRlAO1AMhSZkbhgeVepmS37J71inTMcrDjmNsHuFEd+YBPMTIonQah0aP9zyZKgllXgt5SMAYJ68Gg2Kht8m9ptG0kEZ5m1BXEmCzhhPZt3XkdBE3K8FyVkgCArEEEj1+pLDmOaovK93aVKEDy5MNsEEExgJJndJgHPFPq/F2L7seePIRJUKFAyRGYJwfvQckug5rTXsb9rLGGUNCjJXYw8ozxI5noan/kwIm2olQG2+YYGWgiRwTBIg9sVRb1YvGGwAMMRxAAkHaSvTIyM0ZprVxD5iGXbIMguvA568nnI3deQD6o7ntFf+R2Hyiexn86v+awHA95NGKgYABoLDBIiGxjiCJ6/wDqqeOc/TJrIzxcZcnotLmWWHHa7My6GJMgzVO6tS9qV42TPoKjbsgjIjsJxQqdLlDJYrfDM4nEmq2eK0dRfUCDAX7UB/qVlT+mJpsLl4EyxqL7Jpfc8Fo+tTLuG8u4x3B7UI/xOBwMfQUDf+JWPAApscOSX9IEsuKK+41b3iTnEcelUMGJ8w2z3/pzWG3jdzvQt/xS43LH9P0qzDSv9CpPVwfds39ReUHDrHckA/UUI2uH7w+9YDXKgWqzHTJdlKeq+EeqK9XI9Cai2bbFSRI5iopqa824WekU0ayNV6UD/qe6MAewoi1dqvKLXZL5VhqCrgtUWmotBSWVZ8CC0+2rAtIrUCdxUVqO2riKiRXEpg19oUnjFcbfW1q7hTc10gbjlflgHoXERzED1yK6zxbb8pi5KriSvOTGMYmY+tcqfFAstZ6g8zJJ8syV65PE8cV6D6corHuXZnaptzo1NL4IqKUtIEwNpCMAZy0kKTIwAGPmJ7EVVZ8IvkSxRhu2kBlUhRIwSNvSIx7daA0vxBcVvOFYGeSVUCIM9TkjrkYkTNSueLqXIGC2MgKqtzPmIyCQ3HfFaXLKvCIixca5te0CFneVi4FAiZCmRwM+vGKENu3dAgEQI4lVknDDnJJ5nitZPElAAI3qRlnKOyggLJ2+aJI9MVXb1aWyy3riMQhVpHmKkxhWJjJwCQBGBANccwLT6AAgq7SMKS5Xawj9kgbeIH9ckq/4apbdcT5jfMUsAgJNsETDrDb/APq3YOcgGpW9GJICMXzG0QSpBAYsTt3RIBgiJxgGjrGkRWKA7xklg3mU8jeNu2Ou4GP+mutnGB41o1tNCK21txTzbpQHcAQAB1J7jqcGoWPEGRYS4xySRtMR5YI3T5iZMGMAZrYvpftjfbLNbMks6KVEY2rkFvMYkbeRiopq5VNy293mAAQrOTmYkwR68j1rrIoWk8UCgDDqxkjdycfsnKEzAOZz0o7U213SDAORyDBzkH3rPHymiUQMhXcp2iIwCBw+e46demzqPOm0pteCcSUaZjAg2j6gEQ3Uc1c+H1Fx2W9LqHgnb6Mq+xB8o+uKxdbdu9SQPStrWaVkg8qeD/f9zjBxQe4n1qjGLxvlG25rKriznbsnmaoZa6X5M8rj1oG/q1SRE/lVyGa+EirPB5bMYaVj0oe/YK0dqvEieMCsy5dq5j3PsoZdi4RWwqsmndqpZqtJFGTHLVAvUWaqy1MSK0pHrHhOr0+rhVF1HPDMfmT3LQMD+tC6zwu6tx1jyoTNxvLbAHUscD9fSuQ+Hdf8k/MDlSCIUTB94q/4i+J7uoba7llEQOF45gcn1NY/4SSy1H7TZWq/L3M6B9dp7e3dqTcJJkWbZO0Du1wr9oo3Q+MWGMC+w9XtQI/7XPpzjNedo1G6a5mmZNHBoHFqcl9ntfgngZv2y6XUIHGGyfXt+dSNlkYqwgj+8elY3+H3xAttNockdVI4PoR9a6Lxe+blxXXdBAxBx/x/zXnc8Ixbj5Q/fl9Wpv2voqFI1C3loXMmBVuv07WjDiD+VVtrauuArW7b5K2NVs1UG/UfmVBYUAH4g8Q+XaJ27+SRMYWDmOk/pXC+I6ti9tiz7nB3G2dibiSfloCZKjI6evE13HjNjcqggZJ8xEgDrx3E468Vz+psRAAXeZIYZhCDPqBg5/ODXptBJLEqRkapNzdmQu8Z3NgkSYYR/CdoPJPPSrL3hrAq7MQzRtEWzKGJOwEAiSMKsAHMZqrUoQQwIMxtImd46gbp3Z7dfuU2oedm4vcB2yNzOTkFZgcn24PPNXrfZWC7Ok3W4PnCzDAMiztJl94AHIiCfw5OM0rb+aissMgjlmBHlaGGT+EDHaRzisTWa9Ffy7s7d26MDBhQwO3B9TzziitP4oGusjCFKgAeUuTgzuBw/tnywTNFsfYO5B9vcV2KcBp+YJMwCQFbaFY85x7gVp6TUG24G0gNJEC1LA45MhsgkjPOAeRz2jZQYW4LbKY8oCvv4DXJQhlIPBIieela2n1SC4gdkcFFUBtqgHZncCRuEDng9+RQyjQSka9vW7rSnfglgANi7cYM7VzJ/ZxEe1B6fVqIdouEeUj/AG7mFMS07objIEgiehBHs6hc7G8rEfL8xZBJxwYwcTnio6O8+SEi4ctAIDKx/EFggkjBxMBe2RrgKzW1uiRwWXcSuNttdwDySJMlRAKxEkwRnqncrbJW7uaCTkJtXliWklW45A56RiBwoDLJgeZVB2nLQyOMgdxGe8VeNHuEyhKDO2Wb8KZ6tHYrIG3BxQkjWNeLoa0wKs4kBu/Ug98wemfSsPVXUQRJnIjiIxkV0FnVC4ikfLwIUMVB5AKgGCWg9IketYPxh4QCfm2iSWC7rZBziNyH9qIWfee9Ili3yRc02p9JNfJk6rxLEKxP6Vnb2/8AdAXbpHNUNqTVqGClwdk1Vvk17l9I4E+lZ166O1BNqKra9T4YaKmTVbi+4apZqqa7VbXKsqJRnlRaWqsvUC9RL0aiV5ZA9JqxbZru3+F7bj/bAWDmR/Orv/pBCRLHsax39RxeT0S+lzXk4W3ZPatXwrwp71xbdtZZzAHc12Gk+D7amdxMczHFX29Ell0uWF89tgQRxIzkdary+oQk6RYhoml3yZdrwjUaW98m4GttgkTII6EEYIrqk8cdBHOOJxXQ+CeHDVhmb9ppdWAYrjoSJA9iK30+CNKP2D7bmj9arLS5Nb74pV1yKlr8OH8vLG2vj/v9nFeFeIXWfetksEIZtskczGOp6c1p/EPinzboV0CkIpw24wZOTEfau3saS3ZSEUIo7YHv6mvP/FdMX1D3JGWwOyjAH2AoNZp1pMWzdzLtft5E6fPDU59+2klwZ90Lws+s1SLhHGaIuui4J+3Ss7V+J20/ACT/ABEf2ayoxcukbcOumXakbxDCeMcVjeIeHgsBlWckf7hBBUEKCNhJY9hjnpVyeOksAxxnGOxMfXj61T4h8U2/NLKGKgSUZhghtvQcGPoJnrt6KE4xaZl69RUkY925tJ3oG4EYSADg7hJgyP68U+nvO9vdJtgbQD5gpVp42qdwhck4BiT3o/1JJklGOZ3buVyYMYwIqy14iptlZJ3ttISA+FVjgNLD3I4PvWmk/gy+CvQ2FS45CiSDBIXcTtcQAcAscEiYOMihiI3FSqEYYMGBlcAyom2eVxHHfFVvcADquJcAbwNwggr9ffEfnDT2bZL8MFBIltu7zE8TnEjEfzDFxywH+gLb0hNx32hxjcxJMEyJkZEwYPQ/Sjm0arcLG15QASANzK0YMxkzkAkTBBIoPwTTLfZ0ckK5wJGCAQp9Yk/n7Hev20toLe1fNOzykE7m8uZggSYJYj3waOcqdAxRPTasu29xctrtPmKluAIZZEA5ac4njBNX29ayncQi+ThmIB3Hy5LeSRJ6zPJgiqF1DLsDFlwSASCGLN5VIkxGDPGe4pHQeUtDW1ckeUNGBOc7P3TgZ6GZhXAzkPTxEMgNxzvBhl8u0LtlSNoyM9CevrVVi5ad0YqQw4gtgkAAgpB9QRHA565V6yVgW3tlsmJWYJkROCI9entVmmusu8MjttgkgCUHJYnIJUtHT6wK7aiNzOkNv5zKty4tpUgC4bbHcIIyPw+sk/tTIiDlXVa1fhLwuqhxtxbMSD5WEfT+IwTM06+MEmF3AbgBsE5MDzbeVkztIGGEcGLNTqjuYsm7btklVVhiZYKfL9fvxINNBdl3ifh9vVWnVlUXFUlLgABPEZUQwPY+mB08x1NpkZlPKkgxxgkYr1TSX96+XysB5WXceAZB3TA/vivNPEPDbyguyyv7ykMuc5I4+sU7Tt8pgZqqzOM1WxNS+YehpfOPvV5IotpleajWlp7AZZiKF/CehrlO+Ap4Gkm3wwalV9xpPFJFE5o9wn07dWerJ4+k4tyPVs++Biik+IUiPl59TWFe+GdXb/Fp7kd1G8fdJqmxZfdt2kHsQQfsa8rPSwR7iGZTfZ1+j8btn8aET+6RH1B/rWjZ1NkjEj/tH8jXHpbdeQaNsak+tUMmBeB6xJ/KPQfC/EbFk7rbQ0dQc+9dRa8ZVlBDCvJrF80fa1DRiaDHqM2BVCVGbqfpUcj3Xydn43rnuLtSY6+tcodHcnAz+VDG+TmYih72uYn8RP1NIk55JbpO2P02jliW2NFut8JuRIif74rHb4dvNPH3oxvEXAwTVDfEd1evHerGP1V9tFuUciXNA9r4VubxLLiCetc94r8HXtzEFGEzhhPt0NdUnxEWI/2wzRBOf0FX3bW4TtCmMr/SrWPVZsT5oq5NJDO/fx+x5Nqme02QQV4kdJ7+3eg73iDEkkmT1716B8R+Bi6BtgMYn1HQ1yt34YImVYkfQR6QDNeiwaiE42+Dzmo088c3GLsA8Lly+5yoVZOC0+YY+v8AKidb4iVUKI4MmBkN6dWEmGPepjwo27bEjB9pBHQifXpnNA2dIWgFWCyc8dOKfcZO/BWalFUF+C6iFMiRJBkdD/fcda6ey9pQpZlUiN3lAWeeclTgZ/hE1xObRI+3t/Wp3PF2Ig9ee3YYIjoKGeJzdomOTaqZ6bo76qQ4E24YLcMOqkEGd0iSuR+kxNZviz3A5a3CmQu1AZfcJLnHmB5jMQZ9eI03j7W525kQN0kAEmcTBkGI44PNVWPErpYRcfvljiAfXGP51C07XIfrp8I6TUXlUEOzFl/ZLM6kbfKUbZlYzz1ECACYWviMBBbztHGZg9YPIHp69eKzr2iukTvDbscgjGdsZPSpaXwA3CQCOuZgSOhP95j2qHGFcsm5Po6C18SbgqyCoAIEmSYCkeUYEAdhgY7XavWoSrKmyDP/ANwTuGdpMCNsGAJGCDXK6vwG9aGBuHSCPuOv19Koa9cSPMfUHdKnseJqPRi/tZ3qNdo7W3cUpuQh4gSPKwAAU9eRAAIBn3igr/gtxWNy0xWZPlJWJOR6ic1zlnx1hG77+We3QTWiPic7TsuMpjAwR7y3/FA8U4vgJZIvsnd06uIvoGb99QEufcYb/uFWbdJY2g2i0/tFxIPOSQQB7LQtn4jvGV8l2Jw9tCfeVM/n9asXxLTXYF+yykdbZlcxyrmf/KmVNdge19Glb1li8NqW0jgBVbev/wCQH9Z/lXE6hRvbZO3cds87ZxPrFdho9JafFi8p/gJZHjB8u6R9iTjpQNz4SZGhnQdp3ifby1MZxhZLhLJS8GLb0Zil/k+4mtm/4WyAsVlRyywwHvtJ2/WKzG1Y6CuU2+izLDjiuTsNJ/ifdwGV3jAIYK0TxE7T9RWtb/xTRsPZdueRaaPqTXmH+aGQRuE8jBP9+tG2NfbgYIzzuP38s1EtPD4KsM8vk9J0nxDY1TbUtXUeCT5YQhRJPlwPfitKzpgeGg+vFcZ4J8VaWwwYqDcUyJN3aYzEAc9pkScjrXa2PGNPeQXVtXBvL5TYqiMgkM0GeIEfoTi6vRSbuCo29J9Q2x2zd/sIWDMGrlRl6GqLniVncFUkmJgkDGRgxk4zjqKlpPEBdJRCSQT5czHXp0/TtWXPSZkraL61kJurCzdLfsihhbUHKxUrgZJ3SgAyzQBnHfmazvEPEgiFwy7sQGD9SMjGYGecxUY9Jlk6rhkvUY4Jvci3V+IokwBCxuJkgExAgcnPf+tU6bxK3cIUJBJgE9T2iMfnWBf8WQrtgycKBkknkwBk85/WsYa1kLLlSIMMDuMGetbUdDDbtox3rcqldndtqYPlA+nWqn1RJ8x2jMx7UB4R4vbvGFPmJJ2+uCwEk9ZOeh5q7xa6EttJg8euQf6Vn/h3DKotG1+IhPA5xdOih9UQSSxOYgAT7SfTH1NNe1IKjbaO6R+I9IyTAjMEyP5Vh6PWgEksR7Ek9AB+uBRGo1oWAepAnOBEfimAIjJH7XvGusbR5xyvk1tWiMNpCE5ncPLBEzx68GKzn8M3rKlVEz1x0wG9/wD3FV6nXJZQsw8xJAU9RHIOMyQcGcE81i3fiB1GEIkZnrBOeP0xTY4pNcAuSXYT4h8N7lMOCT3EAH3Fcvf0BVihG1l/FJke8j0rWPxKw/ZM9jBE9ORNTfWi+ikgB0mSBBIYkgczMkg+ketWsbyQXu6K2RQm+DnLlgg1K3cA6fetfWWyViGkTGce/OKyzpO3PXnHrNWIz3LkryhtfB0HhV38TMgZmXHmKqs95ILz2mPfpfe+JraQFt7TGdrbl/v6/wBK5pdM7DAmPbj61WdI2ZBEd6B44yfIz1JJUkel6T4vs6tyXUWoQ7tzqPwjapQFYduPxZxgzFA6izaumVbygmBAjbwIU7ivHfmuF+W6gEGfrMdMiiE19yATnpPXsPfp9hS3g/tYazeJI6LUeDWjgmD3JAH6mfpFAXfh1eVafY9fYilp/EtuDIxESd0T1DYjPAohfFIjzBRgeZTx6Ht6TS/zIurGPY/BlnRFT0z0IKjk47VXrJPACnHAImIE5xyJ+tdFb1IYCYb2z+RNQvohB8oYgHGQ0/YzRLK75QLxquDF0rKcFUEcz+RG0r+p49qIsaxVx/mLwWDgGc5gwcEe1DXLjXQQIVZmMc8cKABz6c0MdIwM5MdsTHWafV9irro6jTeNqoBYs7AYlAjgGI86vEe4ptXpbOoUlDsuE+WRhu+4oIHua5jBnDGf4gfvinF4DqynufMPyoPS5tMNZfk6LVaAWiNy27iznyXFYc4J+YHGPQ9Oc0Dr/CLbDfZuHaSBFzZ5SeAWBGOclR05rt/iPw2/ZQXvk29Ukc+W8AhM7gBJA9fXkVyr+PJbuk6a2LQuKBCy9tlIM7kfAYH6ZOOtIw5ZyVj8mLGm1Zg6rwS9by9t1UGC20gTzG7jj1rd8O8XGzuqiNpZt2FjdIzxjB6DtUNMl4EvY+Yr8kWgwnrBVcR6USnwVq7gUlEtL+8YtAz3EyPtTJ5IyXvaFRg4P2os0fiS/tEyxPXvwM57Z7AUXpdYyh7mntsflo7m6qkqjIjNluCSREetZ174LS24W/fjJDG2puFSOZLFQfoTyMdK9E8J/wAO9E+nQrqL9wMMi5qDZEcQECYGPr3qvOeKKu/8DLn5Rwtz49a/ZNu9DEgZYHkHBlYIjMd5rnhqHBOCA0bSREgDOeuMz6etezr/AIJaBsbbq+q3w35FKv0/+C+hVdp+c/8A1XSDHaFC0K1OBdX/AOCd0+meWeEaiATjqTgEgQcCRj/kUU+rRlK3F3TBSRhcwecCf5eleh3P8MvD0kC7ctzAxfUmRiIdDQWs/wAH7LIxt626AASfJauDAJMhSDQrNjb7G7ml0eVaHSXem22rvhmYbiGgwiE7mwOnpmt/xvWtdsW7Suzi2BAG0sWiC9wLjcROCScnOaFb4OuqRuupdRTKiIZoGFJP4RwIkxWXr/HbyNsKm3tGFC7I56Rx9+Ktusj9nNAr2L3cFGqDJhpAPMkTTnXswwswABAcx9sT9KPX4jTEw3XOfyPX6CirPxFJ22kLE9FEsT/0iTFdcvMSaj4kYepe4oBZWUAQCyMo6dweeYnkmhbmrbvuHeCOfyrsLdq+0zYMHBDlV5xPmIj7Vgn4U1Et5VAnA32zjnEMf1ooZI/1UgZwkugEZzE+4Az96v0oUZAbnoMVu6T4baAGCjrzInudkgex9aPs/DmcOkfwiT+opM80ehkcT7OaeeqmD+9gfWM1db8PcjFsmf3UePuR/Kt9ms6YnlrmIO3dEgnEcHH95qNr4luk4vDkf/IblvnoM+nah3trhB7UnyzM0fgN/wDZsXv/AOT49oFaNv4Wvk+aw5nvC4/ikiug8P1bkHesEGJDMwJ9Cc1r2vFBwYPvP61Xlll8DFjRxbfADHIChhBI3hp+0x96oufBrhoa1cIHVWtkD/xyPeK9DTXJ1WD9D/MVJ9escZ9GA+nmx+dQtRMj0Ynluu+CbjKCLynbP4t2AenkDD8/pQr/AAprbY8hDjsr/wAmivVyEOVIR8iWAjPsdrH6msfWNq1aPl2bgHVXKn6pcYAfc+9OjqpvjgXLTx75PLNfc1CCLiFOklTH34qWm+JbgAFwC6o/f/EPZx5vzr0zxHWjAuWguMk7t3/6n8S+qg/Ws3V/D2m1IBtNb3EfgeFiMQGQkzjsD70+OojXuiJlgkn7ZHDJrTcY7REkkDcB7CfxH+dPuM+YFfUH+go7xj4O1FmSNOxUAS1ubg9yMsB7gVgpYYmIae0H+lWFUlaYr3J0w42wfwkH32z/ACphpt5hULHspn8gJqOj00NudC4H7MrPb8JyR6Vr6b4lC4V2UfuhQAPpHT0oZNr7eQ1T74L9N8XuqbCSRgrtLJt9ikEdTjrPc10Hh2ssatQwKC8MMCv+4c4IbBckSOC2Peet+GfgrwdUDLs1ERL3X35xykhQTjG3rGa7fw7R6eyn+3bt2lIEbLa2yQePKqg57RNZebPjXEE7HxyTj9ys4fwb4fLSiW720Z3ODaUnIByqkHnitFPhJwqgNmTO2YHUMd87iPYySMiJrp9boxcI8ghCGV2CMVIH4kBBCt6n7VVrvGLNhPxM7Y8pYlye5jC8eg9Kqbm3wH68pcJGW/wZZZdt0tckSzMwViRBJhQAOPtTjxfSaNFs2lAVBiC2fZhJb36+tc/r/is3fKo2r2bzSIM+4MkZP61hi4TJ3CVGfTr16UajKS9zDUPMjs3+N1IhbPfJbHfqAfyrN13xLd1A2OrW058kqTHGT0nMegPFYr23ALCCGAIEgggdB5ZPP1pvDNcstbllIghCIgQfwkcD6mOnMUSgu0HGEUH2GtPIVpP7QYQc4mDz75mn+WqcbvQwSfvQA8UX5cyXIEEEwT0ndnPOTVLa5uuMxtIg9ATgAseegrtrDsMYr1g+69CMZLf36UHctW8Qqnd0IGRIOIEmqRqiG5CZGIO48dN2B7/anuMEn5jkZ9I+y57USTXRD5M+/wCC6beX+RJJysZzyQu6B7ACjNJYt2xNq0iTjAXdHMHbQl3VBlIRsbo5xMgj8KggnHQnPWo3r7LgsZbniM9PwlQPf65pzcmuWxaUVykHPqYMk9OAR9PLH5EfWqW18mT5RHON3bBYwPrJocapgSAN0QICgndyx9Yx96goIYtcJHYFoJHfAgf81CiTZbe1eRL4JjJ4MYiM/pz9htXpbzghR8tTgk/i28ROPsKnuduAADyZkxkZI/4otzADTBiYmQBg8Njpx09Km6I7MPW+GqirukCY482wQIOZkkYOInoK0E8GsvZGxfmHbyfKcjBjEf2fWqrmutlv90QuQWJAMdYB57TR9rxWxbACDcYAB3bjGMSZX7UxylQCUbAdB4u1pBZvMwYSQWj8MxE9f7zRtq6sSh+oB9sgZqrX27F8BnV1yYMhTyeCRH8qHseGXEY/JIgj9tCe8bYkH6ChdS56ZKtGg2siCGJ54IjiZjmOmJil/rQJgBge4Jgn+R9KC/1DUWztvLYjuXtqx9YYz+QqGo8St8kqk9yMexHPt/Su2NeCdyNnT+JsDEt+Yb8sUZ/rK7QLm0+x2tx2mJzxP2rkn+JbSmBL/wAQOfyHHvV6ePh/wWbhP72xmP6ZqHhfwR6i+TpP83J2qMNyokSOxQhlI+uaFufC1hju+VcttPKKyrPQ+SAPoK46/wCK3U8t35tvtMgNgfiI6n1qeh8ZuWzK3CDPEzntn+80awzjymD6kX2dm1y7pVHy2Z0HIB3Eg4ll6+6gNjqOIn4m0t4EXRZdlMeYXFPWcwdvsTQ9j4tlQ1w89uCDPIz/AH9qC12vt3eDYvz+8tsXV643AT9/agjG+1/KDk/g1dT8O6O8kqr2wZgo29PcAggj2I+lcr4p/h45k6d7Vz+Gflvyf2WMf+X2pm8RtWHn5Rtt1zcSR/EpaGB9qs/+ptKOdNMRG2/dA7eUTC/SrEPUh9rb/gTP05/cj2zQ/COmswyWbauoB3KsGR1yT1zQ/wAWeLvp7YK7SWkKSPwMOWHcxP3+hVKsSLcsnIS5ZyQ8VuOkuzMZjJJ5NC6y4fKO7AdODP8ASlSq4krHroidIB1J57R24IoCxaHzDzMKwJJ5l+ROTgfampUzwR5QbavFVMkkLjsSApMTSsWvmEeYjcoPsCPwr2+s0qVB0GZOv13yyyhRCEcTJkxzz15yabUal9huK20qDiAQR2zSpU+K6FSfI2n1B/E2fwYAAEszCeP1miG1ok+QSApnr5vX0p6VDNchJ8E9Mk3MkzEcnEmMfu9eKWosqc7Y3NGPoJnnr+VKlS79wT6A7975NtSBJfE4G0Z4ge5/9U+qyEIgSg6T0HXk/WnpU1AFOguSWwOB9No6e+78qC1d4krBYbjmSTgGPenpUcPuBl0DLeC+ZkV/NEEdCpHr1zQ/jnhao24ZE8EHvH4pmlSp8W1IVJe0n4T5wZLbV6biZ569OK0tVpQohWdQMQGbafoTSpUjJJ+pQUegZPDULmQDHuPyBo3RIqEFEVTmSZaY7ScUqVTOTujoo3tHqQWgqMEZG0c+m2q/FvFynk2KcE5+p4+lKlSaTfIy2kcXrbpvySSonaFBxETQaeGRZa7v/CxEEdBHWfWlSrRhwqKc+7Kb2tY2hnqR+QrsfBrW22oUlZA+pPfvSpUrUcR4/UPFy+TWS5cwBcYSevmA+jT+UVfa11wrDFG6Ztp7UqVVB6P/2Q=="/>
          <p:cNvSpPr>
            <a:spLocks noChangeAspect="1" noChangeArrowheads="1"/>
          </p:cNvSpPr>
          <p:nvPr/>
        </p:nvSpPr>
        <p:spPr bwMode="auto">
          <a:xfrm>
            <a:off x="63500" y="-909638"/>
            <a:ext cx="2438400" cy="1876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6" name="AutoShape 8" descr="data:image/jpeg;base64,/9j/4AAQSkZJRgABAQAAAQABAAD/2wCEAAkGBhQSEBQUEhQVFBUUFRUYFxcWFxQXFBcUFRUVFBgXFxcXGyceFxskGxcXHy8gJCcpLCwsFR4yNTAqNSYrLCkBCQoKDgwOGg8PGiokHyQpLCksLiwsLCwqLCwpLCwpKSkpLCwpLCksKSwsLCwpLCwsLCwsLCwsLCwpLCksLCksLP/AABEIAMUBAAMBIgACEQEDEQH/xAAbAAABBQEBAAAAAAAAAAAAAAAEAAECAwUGB//EAD4QAAIBAwMCBAQDBgUEAQUAAAECEQADIQQSMUFRBSJhcQYTgZEyobFCUmLB0fAHFBUj4XKCovEzFlODkpP/xAAaAQACAwEBAAAAAAAAAAAAAAACAwEEBQAG/8QALREAAgIBBAEDAgUFAQAAAAAAAAECEQMEEiExQRMiUQUyFCNhcYFCUqHR8JH/2gAMAwEAAhEDEQA/AAgKnURUq8bZ7KhVIU1SFQGKnpqVQTQ4qU1GnFdZKRKnimp6EmhopRTmmqbOoanpRSqbOojS20iKRrgaIxTEVKlUnUQimIqdRNTYJGo1ZTEV1kUQpqmRTFaKwaIRTEVOKaptnURimip00VIJWRTEVZFNUkUVmoxVlNFSC0EVIVAVMUgtpD1IGoinFCFQ9KkajNcTROpCqwasAoWEkPT0qaoJoVKlTVx1D0qYmm3VNkUPSJqM0xNSgWh6YmmJpjREUPNI01KuIoVMaemmpIaFTU9KuBaGIpqeajRA0KmpzTVII0UxpUjREETTU5pqlAskDVgNDLdqYu0lotoIBpxVYen+ZQDEi2KjS+Zilb01xgWVSVHX++agl0hxVyih1sPP4W+xq8UMg4qyUUqiagXqAqLKaaqN2qzdokiGi8tUS9D3NQAOf0/rVA1i/tT9Io1BgMNL1HfWbr9VcG35KhwZncD36QapHilwCXsNHdT/ACM1ZjpZtWinPVQjJxZsBqfdQOl8Ttvw0H91vKZ7ZwaMmOaTLHKPaGwyQnzFk5pTUN9LdQDCZNNNQLUpqQSc001CaU1wBKmqM0pokyKHmmJqJNNNEDRKajNNNNNSA0SJpiaiWqJeiIMm1rT1o20+4YI/OftWVbWira0+cUNhYctp+x/v14qxGA5OfSD9zP6UKimr0tUiVD4oM0rLIJbAOQeT7R06UVf8YcsdpIGB9B6UDbs1etiq8tr7HqNl+k19zdJZ29Jn2qHz2nIqVu1FXgDbB70pyQxQooN49hVF3eev2o3ZjEUvmGoUq6C2GUbDetVNbIrVLGqWt06OSwHjMwqalpdEbj7R9T2H8/ata14aWEtCLEyeT/0ryf0pDW2rMhVLTyxAGVxgTPJ49OtXMUJS5oztRmhBNJ2zLvX9pgIdsnb5iCQByQBGfec1C5rOJwDwAcfST3rRbxXG/wCWRnlVVoTpPlgccQT5hHcrV61WEXAzCCYdfNMYG7LRExOPar6Rjt2Y942r0BxJ6SNrD2cc/Wg7r39NlT820OhzHXocfStfVaFX/wDjZrbDMQwUiceVukcmeehFAO1xI3JtjG8EtbLe44mOvbrR1fD5FvjlcBfh/jVu6BCmeoDeYe0iGH51ogp3dR3O2K5PV6DIdQVfklRK/afzE+1a6+Ks1pQTJGCcHI6HsesVRz6dVugaek1Tk9mT+H8moLfZlP1/sVF1IMEQao0F4sfKAY6cGjL99iIKRVGSadGltTVlQp6qFyl82uoXVFhqJqJuVEvU0CyZqM1fY0TN6CiL3h6gftT+v9KhzinQaxSl0Z5eq2u0Rd0GJkj0iTP0oC6sEimwpickJQ7JteqBeo0xam0IYLbt0ZasHtXQppLY4UY70QhHQCqk9VfSNOOEwbWlbt/6ou1pj2rZU+lWIB2qtLUNjOImXb0pohdKe1aiEdquD/wikPK2C8zXSMoaU9qR0pHStkXj2FTGo9BQeoxf4ifwYP8Alj2pf5Q9q6D5yRlaQ1C/uiu9Rkfipf2nPDTVl/EHigsW2W2P90idxXcFGBCziczPTpXct8rtmvNfjm2Fu3T++JXjAI49pB6VpfTqnlqRR1uqnLHStGV8P/FTMzLfZnnhiZMxGZycx1B9a3zrbe3zGQBlgMgxwoOGM5iMd+ted6RmZ9tlSSewJiTzAGMmuwu7oIEnbMbF/b53N9gYAGTwZJr0eXGk+DExTtBx1dlPO7na3lz5pHpOedw468Gqn8TRlAO1AMhSZkbhgeVepmS37J71inTMcrDjmNsHuFEd+YBPMTIonQah0aP9zyZKgllXgt5SMAYJ68Gg2Kht8m9ptG0kEZ5m1BXEmCzhhPZt3XkdBE3K8FyVkgCArEEEj1+pLDmOaovK93aVKEDy5MNsEEExgJJndJgHPFPq/F2L7seePIRJUKFAyRGYJwfvQckug5rTXsb9rLGGUNCjJXYw8ozxI5noan/kwIm2olQG2+YYGWgiRwTBIg9sVRb1YvGGwAMMRxAAkHaSvTIyM0ZprVxD5iGXbIMguvA568nnI3deQD6o7ntFf+R2Hyiexn86v+awHA95NGKgYABoLDBIiGxjiCJ6/wDqqeOc/TJrIzxcZcnotLmWWHHa7My6GJMgzVO6tS9qV42TPoKjbsgjIjsJxQqdLlDJYrfDM4nEmq2eK0dRfUCDAX7UB/qVlT+mJpsLl4EyxqL7Jpfc8Fo+tTLuG8u4x3B7UI/xOBwMfQUDf+JWPAApscOSX9IEsuKK+41b3iTnEcelUMGJ8w2z3/pzWG3jdzvQt/xS43LH9P0qzDSv9CpPVwfds39ReUHDrHckA/UUI2uH7w+9YDXKgWqzHTJdlKeq+EeqK9XI9Cai2bbFSRI5iopqa824WekU0ayNV6UD/qe6MAewoi1dqvKLXZL5VhqCrgtUWmotBSWVZ8CC0+2rAtIrUCdxUVqO2riKiRXEpg19oUnjFcbfW1q7hTc10gbjlflgHoXERzED1yK6zxbb8pi5KriSvOTGMYmY+tcqfFAstZ6g8zJJ8syV65PE8cV6D6corHuXZnaptzo1NL4IqKUtIEwNpCMAZy0kKTIwAGPmJ7EVVZ8IvkSxRhu2kBlUhRIwSNvSIx7daA0vxBcVvOFYGeSVUCIM9TkjrkYkTNSueLqXIGC2MgKqtzPmIyCQ3HfFaXLKvCIixca5te0CFneVi4FAiZCmRwM+vGKENu3dAgEQI4lVknDDnJJ5nitZPElAAI3qRlnKOyggLJ2+aJI9MVXb1aWyy3riMQhVpHmKkxhWJjJwCQBGBANccwLT6AAgq7SMKS5Xawj9kgbeIH9ckq/4apbdcT5jfMUsAgJNsETDrDb/APq3YOcgGpW9GJICMXzG0QSpBAYsTt3RIBgiJxgGjrGkRWKA7xklg3mU8jeNu2Ou4GP+mutnGB41o1tNCK21txTzbpQHcAQAB1J7jqcGoWPEGRYS4xySRtMR5YI3T5iZMGMAZrYvpftjfbLNbMks6KVEY2rkFvMYkbeRiopq5VNy293mAAQrOTmYkwR68j1rrIoWk8UCgDDqxkjdycfsnKEzAOZz0o7U213SDAORyDBzkH3rPHymiUQMhXcp2iIwCBw+e46demzqPOm0pteCcSUaZjAg2j6gEQ3Uc1c+H1Fx2W9LqHgnb6Mq+xB8o+uKxdbdu9SQPStrWaVkg8qeD/f9zjBxQe4n1qjGLxvlG25rKriznbsnmaoZa6X5M8rj1oG/q1SRE/lVyGa+EirPB5bMYaVj0oe/YK0dqvEieMCsy5dq5j3PsoZdi4RWwqsmndqpZqtJFGTHLVAvUWaqy1MSK0pHrHhOr0+rhVF1HPDMfmT3LQMD+tC6zwu6tx1jyoTNxvLbAHUscD9fSuQ+Hdf8k/MDlSCIUTB94q/4i+J7uoba7llEQOF45gcn1NY/4SSy1H7TZWq/L3M6B9dp7e3dqTcJJkWbZO0Du1wr9oo3Q+MWGMC+w9XtQI/7XPpzjNedo1G6a5mmZNHBoHFqcl9ntfgngZv2y6XUIHGGyfXt+dSNlkYqwgj+8elY3+H3xAttNockdVI4PoR9a6Lxe+blxXXdBAxBx/x/zXnc8Ixbj5Q/fl9Wpv2voqFI1C3loXMmBVuv07WjDiD+VVtrauuArW7b5K2NVs1UG/UfmVBYUAH4g8Q+XaJ27+SRMYWDmOk/pXC+I6ti9tiz7nB3G2dibiSfloCZKjI6evE13HjNjcqggZJ8xEgDrx3E468Vz+psRAAXeZIYZhCDPqBg5/ODXptBJLEqRkapNzdmQu8Z3NgkSYYR/CdoPJPPSrL3hrAq7MQzRtEWzKGJOwEAiSMKsAHMZqrUoQQwIMxtImd46gbp3Z7dfuU2oedm4vcB2yNzOTkFZgcn24PPNXrfZWC7Ok3W4PnCzDAMiztJl94AHIiCfw5OM0rb+aissMgjlmBHlaGGT+EDHaRzisTWa9Ffy7s7d26MDBhQwO3B9TzziitP4oGusjCFKgAeUuTgzuBw/tnywTNFsfYO5B9vcV2KcBp+YJMwCQFbaFY85x7gVp6TUG24G0gNJEC1LA45MhsgkjPOAeRz2jZQYW4LbKY8oCvv4DXJQhlIPBIieela2n1SC4gdkcFFUBtqgHZncCRuEDng9+RQyjQSka9vW7rSnfglgANi7cYM7VzJ/ZxEe1B6fVqIdouEeUj/AG7mFMS07objIEgiehBHs6hc7G8rEfL8xZBJxwYwcTnio6O8+SEi4ctAIDKx/EFggkjBxMBe2RrgKzW1uiRwWXcSuNttdwDySJMlRAKxEkwRnqncrbJW7uaCTkJtXliWklW45A56RiBwoDLJgeZVB2nLQyOMgdxGe8VeNHuEyhKDO2Wb8KZ6tHYrIG3BxQkjWNeLoa0wKs4kBu/Ug98wemfSsPVXUQRJnIjiIxkV0FnVC4ikfLwIUMVB5AKgGCWg9IketYPxh4QCfm2iSWC7rZBziNyH9qIWfee9Ili3yRc02p9JNfJk6rxLEKxP6Vnb2/8AdAXbpHNUNqTVqGClwdk1Vvk17l9I4E+lZ166O1BNqKra9T4YaKmTVbi+4apZqqa7VbXKsqJRnlRaWqsvUC9RL0aiV5ZA9JqxbZru3+F7bj/bAWDmR/Orv/pBCRLHsax39RxeT0S+lzXk4W3ZPatXwrwp71xbdtZZzAHc12Gk+D7amdxMczHFX29Ell0uWF89tgQRxIzkdary+oQk6RYhoml3yZdrwjUaW98m4GttgkTII6EEYIrqk8cdBHOOJxXQ+CeHDVhmb9ppdWAYrjoSJA9iK30+CNKP2D7bmj9arLS5Nb74pV1yKlr8OH8vLG2vj/v9nFeFeIXWfetksEIZtskczGOp6c1p/EPinzboV0CkIpw24wZOTEfau3saS3ZSEUIo7YHv6mvP/FdMX1D3JGWwOyjAH2AoNZp1pMWzdzLtft5E6fPDU59+2klwZ90Lws+s1SLhHGaIuui4J+3Ss7V+J20/ACT/ABEf2ayoxcukbcOumXakbxDCeMcVjeIeHgsBlWckf7hBBUEKCNhJY9hjnpVyeOksAxxnGOxMfXj61T4h8U2/NLKGKgSUZhghtvQcGPoJnrt6KE4xaZl69RUkY925tJ3oG4EYSADg7hJgyP68U+nvO9vdJtgbQD5gpVp42qdwhck4BiT3o/1JJklGOZ3buVyYMYwIqy14iptlZJ3ttISA+FVjgNLD3I4PvWmk/gy+CvQ2FS45CiSDBIXcTtcQAcAscEiYOMihiI3FSqEYYMGBlcAyom2eVxHHfFVvcADquJcAbwNwggr9ffEfnDT2bZL8MFBIltu7zE8TnEjEfzDFxywH+gLb0hNx32hxjcxJMEyJkZEwYPQ/Sjm0arcLG15QASANzK0YMxkzkAkTBBIoPwTTLfZ0ckK5wJGCAQp9Yk/n7Hev20toLe1fNOzykE7m8uZggSYJYj3waOcqdAxRPTasu29xctrtPmKluAIZZEA5ac4njBNX29ayncQi+ThmIB3Hy5LeSRJ6zPJgiqF1DLsDFlwSASCGLN5VIkxGDPGe4pHQeUtDW1ckeUNGBOc7P3TgZ6GZhXAzkPTxEMgNxzvBhl8u0LtlSNoyM9CevrVVi5ad0YqQw4gtgkAAgpB9QRHA565V6yVgW3tlsmJWYJkROCI9entVmmusu8MjttgkgCUHJYnIJUtHT6wK7aiNzOkNv5zKty4tpUgC4bbHcIIyPw+sk/tTIiDlXVa1fhLwuqhxtxbMSD5WEfT+IwTM06+MEmF3AbgBsE5MDzbeVkztIGGEcGLNTqjuYsm7btklVVhiZYKfL9fvxINNBdl3ifh9vVWnVlUXFUlLgABPEZUQwPY+mB08x1NpkZlPKkgxxgkYr1TSX96+XysB5WXceAZB3TA/vivNPEPDbyguyyv7ykMuc5I4+sU7Tt8pgZqqzOM1WxNS+YehpfOPvV5IotpleajWlp7AZZiKF/CehrlO+Ap4Gkm3wwalV9xpPFJFE5o9wn07dWerJ4+k4tyPVs++Biik+IUiPl59TWFe+GdXb/Fp7kd1G8fdJqmxZfdt2kHsQQfsa8rPSwR7iGZTfZ1+j8btn8aET+6RH1B/rWjZ1NkjEj/tH8jXHpbdeQaNsak+tUMmBeB6xJ/KPQfC/EbFk7rbQ0dQc+9dRa8ZVlBDCvJrF80fa1DRiaDHqM2BVCVGbqfpUcj3Xydn43rnuLtSY6+tcodHcnAz+VDG+TmYih72uYn8RP1NIk55JbpO2P02jliW2NFut8JuRIif74rHb4dvNPH3oxvEXAwTVDfEd1evHerGP1V9tFuUciXNA9r4VubxLLiCetc94r8HXtzEFGEzhhPt0NdUnxEWI/2wzRBOf0FX3bW4TtCmMr/SrWPVZsT5oq5NJDO/fx+x5Nqme02QQV4kdJ7+3eg73iDEkkmT1716B8R+Bi6BtgMYn1HQ1yt34YImVYkfQR6QDNeiwaiE42+Dzmo088c3GLsA8Lly+5yoVZOC0+YY+v8AKidb4iVUKI4MmBkN6dWEmGPepjwo27bEjB9pBHQifXpnNA2dIWgFWCyc8dOKfcZO/BWalFUF+C6iFMiRJBkdD/fcda6ey9pQpZlUiN3lAWeeclTgZ/hE1xObRI+3t/Wp3PF2Ig9ee3YYIjoKGeJzdomOTaqZ6bo76qQ4E24YLcMOqkEGd0iSuR+kxNZviz3A5a3CmQu1AZfcJLnHmB5jMQZ9eI03j7W525kQN0kAEmcTBkGI44PNVWPErpYRcfvljiAfXGP51C07XIfrp8I6TUXlUEOzFl/ZLM6kbfKUbZlYzz1ECACYWviMBBbztHGZg9YPIHp69eKzr2iukTvDbscgjGdsZPSpaXwA3CQCOuZgSOhP95j2qHGFcsm5Po6C18SbgqyCoAIEmSYCkeUYEAdhgY7XavWoSrKmyDP/ANwTuGdpMCNsGAJGCDXK6vwG9aGBuHSCPuOv19Koa9cSPMfUHdKnseJqPRi/tZ3qNdo7W3cUpuQh4gSPKwAAU9eRAAIBn3igr/gtxWNy0xWZPlJWJOR6ic1zlnx1hG77+We3QTWiPic7TsuMpjAwR7y3/FA8U4vgJZIvsnd06uIvoGb99QEufcYb/uFWbdJY2g2i0/tFxIPOSQQB7LQtn4jvGV8l2Jw9tCfeVM/n9asXxLTXYF+yykdbZlcxyrmf/KmVNdge19Glb1li8NqW0jgBVbev/wCQH9Z/lXE6hRvbZO3cds87ZxPrFdho9JafFi8p/gJZHjB8u6R9iTjpQNz4SZGhnQdp3ifby1MZxhZLhLJS8GLb0Zil/k+4mtm/4WyAsVlRyywwHvtJ2/WKzG1Y6CuU2+izLDjiuTsNJ/ifdwGV3jAIYK0TxE7T9RWtb/xTRsPZdueRaaPqTXmH+aGQRuE8jBP9+tG2NfbgYIzzuP38s1EtPD4KsM8vk9J0nxDY1TbUtXUeCT5YQhRJPlwPfitKzpgeGg+vFcZ4J8VaWwwYqDcUyJN3aYzEAc9pkScjrXa2PGNPeQXVtXBvL5TYqiMgkM0GeIEfoTi6vRSbuCo29J9Q2x2zd/sIWDMGrlRl6GqLniVncFUkmJgkDGRgxk4zjqKlpPEBdJRCSQT5czHXp0/TtWXPSZkraL61kJurCzdLfsihhbUHKxUrgZJ3SgAyzQBnHfmazvEPEgiFwy7sQGD9SMjGYGecxUY9Jlk6rhkvUY4Jvci3V+IokwBCxuJkgExAgcnPf+tU6bxK3cIUJBJgE9T2iMfnWBf8WQrtgycKBkknkwBk85/WsYa1kLLlSIMMDuMGetbUdDDbtox3rcqldndtqYPlA+nWqn1RJ8x2jMx7UB4R4vbvGFPmJJ2+uCwEk9ZOeh5q7xa6EttJg8euQf6Vn/h3DKotG1+IhPA5xdOih9UQSSxOYgAT7SfTH1NNe1IKjbaO6R+I9IyTAjMEyP5Vh6PWgEksR7Ek9AB+uBRGo1oWAepAnOBEfimAIjJH7XvGusbR5xyvk1tWiMNpCE5ncPLBEzx68GKzn8M3rKlVEz1x0wG9/wD3FV6nXJZQsw8xJAU9RHIOMyQcGcE81i3fiB1GEIkZnrBOeP0xTY4pNcAuSXYT4h8N7lMOCT3EAH3Fcvf0BVihG1l/FJke8j0rWPxKw/ZM9jBE9ORNTfWi+ikgB0mSBBIYkgczMkg+ketWsbyQXu6K2RQm+DnLlgg1K3cA6fetfWWyViGkTGce/OKyzpO3PXnHrNWIz3LkryhtfB0HhV38TMgZmXHmKqs95ILz2mPfpfe+JraQFt7TGdrbl/v6/wBK5pdM7DAmPbj61WdI2ZBEd6B44yfIz1JJUkel6T4vs6tyXUWoQ7tzqPwjapQFYduPxZxgzFA6izaumVbygmBAjbwIU7ivHfmuF+W6gEGfrMdMiiE19yATnpPXsPfp9hS3g/tYazeJI6LUeDWjgmD3JAH6mfpFAXfh1eVafY9fYilp/EtuDIxESd0T1DYjPAohfFIjzBRgeZTx6Ht6TS/zIurGPY/BlnRFT0z0IKjk47VXrJPACnHAImIE5xyJ+tdFb1IYCYb2z+RNQvohB8oYgHGQ0/YzRLK75QLxquDF0rKcFUEcz+RG0r+p49qIsaxVx/mLwWDgGc5gwcEe1DXLjXQQIVZmMc8cKABz6c0MdIwM5MdsTHWafV9irro6jTeNqoBYs7AYlAjgGI86vEe4ptXpbOoUlDsuE+WRhu+4oIHua5jBnDGf4gfvinF4DqynufMPyoPS5tMNZfk6LVaAWiNy27iznyXFYc4J+YHGPQ9Oc0Dr/CLbDfZuHaSBFzZ5SeAWBGOclR05rt/iPw2/ZQXvk29Ukc+W8AhM7gBJA9fXkVyr+PJbuk6a2LQuKBCy9tlIM7kfAYH6ZOOtIw5ZyVj8mLGm1Zg6rwS9by9t1UGC20gTzG7jj1rd8O8XGzuqiNpZt2FjdIzxjB6DtUNMl4EvY+Yr8kWgwnrBVcR6USnwVq7gUlEtL+8YtAz3EyPtTJ5IyXvaFRg4P2os0fiS/tEyxPXvwM57Z7AUXpdYyh7mntsflo7m6qkqjIjNluCSREetZ174LS24W/fjJDG2puFSOZLFQfoTyMdK9E8J/wAO9E+nQrqL9wMMi5qDZEcQECYGPr3qvOeKKu/8DLn5Rwtz49a/ZNu9DEgZYHkHBlYIjMd5rnhqHBOCA0bSREgDOeuMz6etezr/AIJaBsbbq+q3w35FKv0/+C+hVdp+c/8A1XSDHaFC0K1OBdX/AOCd0+meWeEaiATjqTgEgQcCRj/kUU+rRlK3F3TBSRhcwecCf5eleh3P8MvD0kC7ctzAxfUmRiIdDQWs/wAH7LIxt626AASfJauDAJMhSDQrNjb7G7ml0eVaHSXem22rvhmYbiGgwiE7mwOnpmt/xvWtdsW7Suzi2BAG0sWiC9wLjcROCScnOaFb4OuqRuupdRTKiIZoGFJP4RwIkxWXr/HbyNsKm3tGFC7I56Rx9+Ktusj9nNAr2L3cFGqDJhpAPMkTTnXswwswABAcx9sT9KPX4jTEw3XOfyPX6CirPxFJ22kLE9FEsT/0iTFdcvMSaj4kYepe4oBZWUAQCyMo6dweeYnkmhbmrbvuHeCOfyrsLdq+0zYMHBDlV5xPmIj7Vgn4U1Et5VAnA32zjnEMf1ooZI/1UgZwkugEZzE+4Az96v0oUZAbnoMVu6T4baAGCjrzInudkgex9aPs/DmcOkfwiT+opM80ehkcT7OaeeqmD+9gfWM1db8PcjFsmf3UePuR/Kt9ms6YnlrmIO3dEgnEcHH95qNr4luk4vDkf/IblvnoM+nah3trhB7UnyzM0fgN/wDZsXv/AOT49oFaNv4Wvk+aw5nvC4/ikiug8P1bkHesEGJDMwJ9Cc1r2vFBwYPvP61Xlll8DFjRxbfADHIChhBI3hp+0x96oufBrhoa1cIHVWtkD/xyPeK9DTXJ1WD9D/MVJ9escZ9GA+nmx+dQtRMj0Ynluu+CbjKCLynbP4t2AenkDD8/pQr/AAprbY8hDjsr/wAmivVyEOVIR8iWAjPsdrH6msfWNq1aPl2bgHVXKn6pcYAfc+9OjqpvjgXLTx75PLNfc1CCLiFOklTH34qWm+JbgAFwC6o/f/EPZx5vzr0zxHWjAuWguMk7t3/6n8S+qg/Ws3V/D2m1IBtNb3EfgeFiMQGQkzjsD70+OojXuiJlgkn7ZHDJrTcY7REkkDcB7CfxH+dPuM+YFfUH+go7xj4O1FmSNOxUAS1ubg9yMsB7gVgpYYmIae0H+lWFUlaYr3J0w42wfwkH32z/ACphpt5hULHspn8gJqOj00NudC4H7MrPb8JyR6Vr6b4lC4V2UfuhQAPpHT0oZNr7eQ1T74L9N8XuqbCSRgrtLJt9ikEdTjrPc10Hh2ssatQwKC8MMCv+4c4IbBckSOC2Peet+GfgrwdUDLs1ERL3X35xykhQTjG3rGa7fw7R6eyn+3bt2lIEbLa2yQePKqg57RNZebPjXEE7HxyTj9ys4fwb4fLSiW720Z3ODaUnIByqkHnitFPhJwqgNmTO2YHUMd87iPYySMiJrp9boxcI8ghCGV2CMVIH4kBBCt6n7VVrvGLNhPxM7Y8pYlye5jC8eg9Kqbm3wH68pcJGW/wZZZdt0tckSzMwViRBJhQAOPtTjxfSaNFs2lAVBiC2fZhJb36+tc/r/is3fKo2r2bzSIM+4MkZP61hi4TJ3CVGfTr16UajKS9zDUPMjs3+N1IhbPfJbHfqAfyrN13xLd1A2OrW058kqTHGT0nMegPFYr23ALCCGAIEgggdB5ZPP1pvDNcstbllIghCIgQfwkcD6mOnMUSgu0HGEUH2GtPIVpP7QYQc4mDz75mn+WqcbvQwSfvQA8UX5cyXIEEEwT0ndnPOTVLa5uuMxtIg9ATgAseegrtrDsMYr1g+69CMZLf36UHctW8Qqnd0IGRIOIEmqRqiG5CZGIO48dN2B7/anuMEn5jkZ9I+y57USTXRD5M+/wCC6beX+RJJysZzyQu6B7ACjNJYt2xNq0iTjAXdHMHbQl3VBlIRsbo5xMgj8KggnHQnPWo3r7LgsZbniM9PwlQPf65pzcmuWxaUVykHPqYMk9OAR9PLH5EfWqW18mT5RHON3bBYwPrJocapgSAN0QICgndyx9Yx96goIYtcJHYFoJHfAgf81CiTZbe1eRL4JjJ4MYiM/pz9htXpbzghR8tTgk/i28ROPsKnuduAADyZkxkZI/4otzADTBiYmQBg8Njpx09Km6I7MPW+GqirukCY482wQIOZkkYOInoK0E8GsvZGxfmHbyfKcjBjEf2fWqrmutlv90QuQWJAMdYB57TR9rxWxbACDcYAB3bjGMSZX7UxylQCUbAdB4u1pBZvMwYSQWj8MxE9f7zRtq6sSh+oB9sgZqrX27F8BnV1yYMhTyeCRH8qHseGXEY/JIgj9tCe8bYkH6ChdS56ZKtGg2siCGJ54IjiZjmOmJil/rQJgBge4Jgn+R9KC/1DUWztvLYjuXtqx9YYz+QqGo8St8kqk9yMexHPt/Su2NeCdyNnT+JsDEt+Yb8sUZ/rK7QLm0+x2tx2mJzxP2rkn+JbSmBL/wAQOfyHHvV6ePh/wWbhP72xmP6ZqHhfwR6i+TpP83J2qMNyokSOxQhlI+uaFufC1hju+VcttPKKyrPQ+SAPoK46/wCK3U8t35tvtMgNgfiI6n1qeh8ZuWzK3CDPEzntn+80awzjymD6kX2dm1y7pVHy2Z0HIB3Eg4ll6+6gNjqOIn4m0t4EXRZdlMeYXFPWcwdvsTQ9j4tlQ1w89uCDPIz/AH9qC12vt3eDYvz+8tsXV643AT9/agjG+1/KDk/g1dT8O6O8kqr2wZgo29PcAggj2I+lcr4p/h45k6d7Vz+Gflvyf2WMf+X2pm8RtWHn5Rtt1zcSR/EpaGB9qs/+ptKOdNMRG2/dA7eUTC/SrEPUh9rb/gTP05/cj2zQ/COmswyWbauoB3KsGR1yT1zQ/wAWeLvp7YK7SWkKSPwMOWHcxP3+hVKsSLcsnIS5ZyQ8VuOkuzMZjJJ5NC6y4fKO7AdODP8ASlSq4krHroidIB1J57R24IoCxaHzDzMKwJJ5l+ROTgfampUzwR5QbavFVMkkLjsSApMTSsWvmEeYjcoPsCPwr2+s0qVB0GZOv13yyyhRCEcTJkxzz15yabUal9huK20qDiAQR2zSpU+K6FSfI2n1B/E2fwYAAEszCeP1miG1ok+QSApnr5vX0p6VDNchJ8E9Mk3MkzEcnEmMfu9eKWosqc7Y3NGPoJnnr+VKlS79wT6A7975NtSBJfE4G0Z4ge5/9U+qyEIgSg6T0HXk/WnpU1AFOguSWwOB9No6e+78qC1d4krBYbjmSTgGPenpUcPuBl0DLeC+ZkV/NEEdCpHr1zQ/jnhao24ZE8EHvH4pmlSp8W1IVJe0n4T5wZLbV6biZ569OK0tVpQohWdQMQGbafoTSpUjJJ+pQUegZPDULmQDHuPyBo3RIqEFEVTmSZaY7ScUqVTOTujoo3tHqQWgqMEZG0c+m2q/FvFynk2KcE5+p4+lKlSaTfIy2kcXrbpvySSonaFBxETQaeGRZa7v/CxEEdBHWfWlSrRhwqKc+7Kb2tY2hnqR+QrsfBrW22oUlZA+pPfvSpUrUcR4/UPFy+TWS5cwBcYSevmA+jT+UVfa11wrDFG6Ztp7UqVVB6P/2Q=="/>
          <p:cNvSpPr>
            <a:spLocks noChangeAspect="1" noChangeArrowheads="1"/>
          </p:cNvSpPr>
          <p:nvPr/>
        </p:nvSpPr>
        <p:spPr bwMode="auto">
          <a:xfrm>
            <a:off x="63500" y="-909638"/>
            <a:ext cx="2438400" cy="1876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8" name="Picture 10" descr="http://www.2012en.ro/wp-content/uploads/2008/07/sfinxul.jpg"/>
          <p:cNvPicPr>
            <a:picLocks noChangeAspect="1" noChangeArrowheads="1"/>
          </p:cNvPicPr>
          <p:nvPr/>
        </p:nvPicPr>
        <p:blipFill>
          <a:blip r:embed="rId2" cstate="print"/>
          <a:srcRect/>
          <a:stretch>
            <a:fillRect/>
          </a:stretch>
        </p:blipFill>
        <p:spPr bwMode="auto">
          <a:xfrm>
            <a:off x="1524000" y="1143000"/>
            <a:ext cx="5832709" cy="4495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urismland.ro/wp-content/uploads/2010/02/Plaja-Cap-Aurora-630x472.jpg"/>
          <p:cNvPicPr>
            <a:picLocks noChangeAspect="1" noChangeArrowheads="1"/>
          </p:cNvPicPr>
          <p:nvPr/>
        </p:nvPicPr>
        <p:blipFill>
          <a:blip r:embed="rId2" cstate="print"/>
          <a:srcRect/>
          <a:stretch>
            <a:fillRect/>
          </a:stretch>
        </p:blipFill>
        <p:spPr bwMode="auto">
          <a:xfrm>
            <a:off x="1421969" y="914400"/>
            <a:ext cx="6407581" cy="4800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E:\DUNAREA-POZE VECHI\STEAUA DUNARII\PA015774.jpg"/>
          <p:cNvPicPr>
            <a:picLocks noChangeAspect="1" noChangeArrowheads="1"/>
          </p:cNvPicPr>
          <p:nvPr/>
        </p:nvPicPr>
        <p:blipFill>
          <a:blip r:embed="rId2" cstate="print"/>
          <a:srcRect/>
          <a:stretch>
            <a:fillRect/>
          </a:stretch>
        </p:blipFill>
        <p:spPr bwMode="auto">
          <a:xfrm>
            <a:off x="1295400" y="838200"/>
            <a:ext cx="6502400" cy="4876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vinsieu.ro/uploads/event/large/zilele-severinului-2012-i70228.jpg"/>
          <p:cNvPicPr>
            <a:picLocks noChangeAspect="1" noChangeArrowheads="1"/>
          </p:cNvPicPr>
          <p:nvPr/>
        </p:nvPicPr>
        <p:blipFill>
          <a:blip r:embed="rId2" cstate="print"/>
          <a:srcRect/>
          <a:stretch>
            <a:fillRect/>
          </a:stretch>
        </p:blipFill>
        <p:spPr bwMode="auto">
          <a:xfrm>
            <a:off x="1828800" y="304800"/>
            <a:ext cx="5238750" cy="3924301"/>
          </a:xfrm>
          <a:prstGeom prst="rect">
            <a:avLst/>
          </a:prstGeom>
          <a:noFill/>
        </p:spPr>
      </p:pic>
      <p:sp>
        <p:nvSpPr>
          <p:cNvPr id="11265" name="Rectangle 1"/>
          <p:cNvSpPr>
            <a:spLocks noChangeArrowheads="1"/>
          </p:cNvSpPr>
          <p:nvPr/>
        </p:nvSpPr>
        <p:spPr bwMode="auto">
          <a:xfrm>
            <a:off x="609600" y="3841790"/>
            <a:ext cx="7924800"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Drobeta Turnu- Severin located in the South –West of Romania, on the left bank of the Danube River that separates us from Serbia is a town full of history and romance. It is a mixture of modern and antique, of industrial and fairy with beautiful public gardens along the Danube and charming historical monuments that kept their authenticity along the time.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Drobeta Turnu- Severin, dubbed </a:t>
            </a: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town of roses’, is full of parks adorned with lovely roses and tall walnut trees, that attract the tourists on their way to the famous hydroelectric plant ‘The Iron Gates I’,</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Here visitors have the opportunity to see the medieval water castle, the History and Art Museum, the ruins of the medieval fortification, the ruins of Trajan’s bridge that crossed the Danube in the </a:t>
            </a:r>
            <a:r>
              <a:rPr kumimoji="0" lang="en-GB"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romans’</a:t>
            </a: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time.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People who visited </a:t>
            </a:r>
            <a:r>
              <a:rPr kumimoji="0" lang="en-GB"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Drobeta</a:t>
            </a: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Turnu</a:t>
            </a: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Severin</a:t>
            </a: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once, will not forget it and will come again.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762000" y="2133600"/>
            <a:ext cx="765344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Drobeta</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Turnu-Severin</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rt-zone.ro/poze/m/Drobeta_Turnu_Severin-noaptea_1364_med.jpg"/>
          <p:cNvPicPr>
            <a:picLocks noChangeAspect="1" noChangeArrowheads="1"/>
          </p:cNvPicPr>
          <p:nvPr/>
        </p:nvPicPr>
        <p:blipFill>
          <a:blip r:embed="rId2" cstate="print"/>
          <a:srcRect/>
          <a:stretch>
            <a:fillRect/>
          </a:stretch>
        </p:blipFill>
        <p:spPr bwMode="auto">
          <a:xfrm>
            <a:off x="1524000" y="1143000"/>
            <a:ext cx="6172200" cy="46291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farm4.static.flickr.com/3207/2885368796_5031c433b8.jpg"/>
          <p:cNvPicPr>
            <a:picLocks noChangeAspect="1" noChangeArrowheads="1"/>
          </p:cNvPicPr>
          <p:nvPr/>
        </p:nvPicPr>
        <p:blipFill>
          <a:blip r:embed="rId2" cstate="print"/>
          <a:srcRect/>
          <a:stretch>
            <a:fillRect/>
          </a:stretch>
        </p:blipFill>
        <p:spPr bwMode="auto">
          <a:xfrm>
            <a:off x="2362200" y="685800"/>
            <a:ext cx="4343400" cy="53358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TotalTime>
  <Words>572</Words>
  <Application>Microsoft Office PowerPoint</Application>
  <PresentationFormat>On-screen Show (4:3)</PresentationFormat>
  <Paragraphs>21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Smile with 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Petriu</dc:creator>
  <cp:lastModifiedBy>Petriu</cp:lastModifiedBy>
  <cp:revision>20</cp:revision>
  <dcterms:created xsi:type="dcterms:W3CDTF">2012-09-14T20:00:41Z</dcterms:created>
  <dcterms:modified xsi:type="dcterms:W3CDTF">2012-09-24T09:58:48Z</dcterms:modified>
</cp:coreProperties>
</file>