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46248-CA34-4C26-BCC4-C204ADC68D56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8AEAE49-D765-43CE-8D2F-C5FFAD06E394}">
      <dgm:prSet/>
      <dgm:spPr/>
      <dgm:t>
        <a:bodyPr/>
        <a:lstStyle/>
        <a:p>
          <a:r>
            <a:rPr lang="hr-HR"/>
            <a:t>- ODVODE KRV IZ SRCA</a:t>
          </a:r>
          <a:endParaRPr lang="en-US"/>
        </a:p>
      </dgm:t>
    </dgm:pt>
    <dgm:pt modelId="{8BC591C4-7C2E-44B0-B4A7-CD6EBD51A50E}" type="parTrans" cxnId="{572BD29D-9298-49B1-B7B7-22C3399ADD32}">
      <dgm:prSet/>
      <dgm:spPr/>
      <dgm:t>
        <a:bodyPr/>
        <a:lstStyle/>
        <a:p>
          <a:endParaRPr lang="en-US"/>
        </a:p>
      </dgm:t>
    </dgm:pt>
    <dgm:pt modelId="{F7B042FD-5ACF-491E-88D3-04B37ED0098F}" type="sibTrans" cxnId="{572BD29D-9298-49B1-B7B7-22C3399ADD32}">
      <dgm:prSet/>
      <dgm:spPr/>
      <dgm:t>
        <a:bodyPr/>
        <a:lstStyle/>
        <a:p>
          <a:endParaRPr lang="en-US"/>
        </a:p>
      </dgm:t>
    </dgm:pt>
    <dgm:pt modelId="{350809B1-6632-4B2E-9008-357E1E25F43C}">
      <dgm:prSet/>
      <dgm:spPr/>
      <dgm:t>
        <a:bodyPr/>
        <a:lstStyle/>
        <a:p>
          <a:r>
            <a:rPr lang="hr-HR"/>
            <a:t>NAJVEĆA KRVNA ŽILA-AORTA</a:t>
          </a:r>
          <a:endParaRPr lang="en-US"/>
        </a:p>
      </dgm:t>
    </dgm:pt>
    <dgm:pt modelId="{ECD2F176-1FDC-4593-B8CB-CAA427067C7D}" type="parTrans" cxnId="{9907E912-E244-41C3-B8A8-360EF021B265}">
      <dgm:prSet/>
      <dgm:spPr/>
      <dgm:t>
        <a:bodyPr/>
        <a:lstStyle/>
        <a:p>
          <a:endParaRPr lang="en-US"/>
        </a:p>
      </dgm:t>
    </dgm:pt>
    <dgm:pt modelId="{CE3ED9F0-3FE6-45F3-AEAF-973E3088D220}" type="sibTrans" cxnId="{9907E912-E244-41C3-B8A8-360EF021B265}">
      <dgm:prSet/>
      <dgm:spPr/>
      <dgm:t>
        <a:bodyPr/>
        <a:lstStyle/>
        <a:p>
          <a:endParaRPr lang="en-US"/>
        </a:p>
      </dgm:t>
    </dgm:pt>
    <dgm:pt modelId="{796573D1-2C56-493A-B5A9-0E7570539B15}">
      <dgm:prSet/>
      <dgm:spPr/>
      <dgm:t>
        <a:bodyPr/>
        <a:lstStyle/>
        <a:p>
          <a:r>
            <a:rPr lang="hr-HR"/>
            <a:t>DEBELE I ELASTIČNE</a:t>
          </a:r>
          <a:endParaRPr lang="en-US"/>
        </a:p>
      </dgm:t>
    </dgm:pt>
    <dgm:pt modelId="{DAB834FE-F311-4FC2-A64B-FDC60ED472EE}" type="parTrans" cxnId="{CD65AA9A-0DC4-4C38-965B-DB21FA638657}">
      <dgm:prSet/>
      <dgm:spPr/>
      <dgm:t>
        <a:bodyPr/>
        <a:lstStyle/>
        <a:p>
          <a:endParaRPr lang="en-US"/>
        </a:p>
      </dgm:t>
    </dgm:pt>
    <dgm:pt modelId="{34494083-AF96-496C-88C4-CC97E58C5C95}" type="sibTrans" cxnId="{CD65AA9A-0DC4-4C38-965B-DB21FA638657}">
      <dgm:prSet/>
      <dgm:spPr/>
      <dgm:t>
        <a:bodyPr/>
        <a:lstStyle/>
        <a:p>
          <a:endParaRPr lang="en-US"/>
        </a:p>
      </dgm:t>
    </dgm:pt>
    <dgm:pt modelId="{FD3C730B-666E-4153-A56C-1958FD4648D2}" type="pres">
      <dgm:prSet presAssocID="{85346248-CA34-4C26-BCC4-C204ADC68D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FFBA5D-47BF-4242-90B1-091620EBB1AC}" type="pres">
      <dgm:prSet presAssocID="{78AEAE49-D765-43CE-8D2F-C5FFAD06E394}" presName="hierRoot1" presStyleCnt="0"/>
      <dgm:spPr/>
    </dgm:pt>
    <dgm:pt modelId="{404E910C-0C81-4968-94B0-A51A7910934A}" type="pres">
      <dgm:prSet presAssocID="{78AEAE49-D765-43CE-8D2F-C5FFAD06E394}" presName="composite" presStyleCnt="0"/>
      <dgm:spPr/>
    </dgm:pt>
    <dgm:pt modelId="{F52C5BF5-50EE-4892-A025-107CA37E6D4F}" type="pres">
      <dgm:prSet presAssocID="{78AEAE49-D765-43CE-8D2F-C5FFAD06E394}" presName="background" presStyleLbl="node0" presStyleIdx="0" presStyleCnt="3"/>
      <dgm:spPr/>
    </dgm:pt>
    <dgm:pt modelId="{4D52287D-B02D-4CFC-9234-A2A7A8B38D39}" type="pres">
      <dgm:prSet presAssocID="{78AEAE49-D765-43CE-8D2F-C5FFAD06E394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45045-69BD-4E68-B72E-07B84373C1E8}" type="pres">
      <dgm:prSet presAssocID="{78AEAE49-D765-43CE-8D2F-C5FFAD06E394}" presName="hierChild2" presStyleCnt="0"/>
      <dgm:spPr/>
    </dgm:pt>
    <dgm:pt modelId="{A35E50D3-7FC6-4C5C-A626-2C72FD11D7C9}" type="pres">
      <dgm:prSet presAssocID="{350809B1-6632-4B2E-9008-357E1E25F43C}" presName="hierRoot1" presStyleCnt="0"/>
      <dgm:spPr/>
    </dgm:pt>
    <dgm:pt modelId="{BE4DE2FC-D24D-4D3A-88FC-2CC18102D953}" type="pres">
      <dgm:prSet presAssocID="{350809B1-6632-4B2E-9008-357E1E25F43C}" presName="composite" presStyleCnt="0"/>
      <dgm:spPr/>
    </dgm:pt>
    <dgm:pt modelId="{8D44C164-C32F-444C-A74F-F3EDE53D2B1F}" type="pres">
      <dgm:prSet presAssocID="{350809B1-6632-4B2E-9008-357E1E25F43C}" presName="background" presStyleLbl="node0" presStyleIdx="1" presStyleCnt="3"/>
      <dgm:spPr/>
    </dgm:pt>
    <dgm:pt modelId="{60E97534-715D-46BA-9C91-B7C0444B28DD}" type="pres">
      <dgm:prSet presAssocID="{350809B1-6632-4B2E-9008-357E1E25F43C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786669-2E69-4A9C-ADD0-4D6B1F861F78}" type="pres">
      <dgm:prSet presAssocID="{350809B1-6632-4B2E-9008-357E1E25F43C}" presName="hierChild2" presStyleCnt="0"/>
      <dgm:spPr/>
    </dgm:pt>
    <dgm:pt modelId="{C4ACA5A7-1F15-4FE6-BC85-A5752F1DCE50}" type="pres">
      <dgm:prSet presAssocID="{796573D1-2C56-493A-B5A9-0E7570539B15}" presName="hierRoot1" presStyleCnt="0"/>
      <dgm:spPr/>
    </dgm:pt>
    <dgm:pt modelId="{87D78360-501B-4498-B5DD-2CA5F0311CE6}" type="pres">
      <dgm:prSet presAssocID="{796573D1-2C56-493A-B5A9-0E7570539B15}" presName="composite" presStyleCnt="0"/>
      <dgm:spPr/>
    </dgm:pt>
    <dgm:pt modelId="{45DEDA9B-542C-4B7A-A194-98FB5E0C662E}" type="pres">
      <dgm:prSet presAssocID="{796573D1-2C56-493A-B5A9-0E7570539B15}" presName="background" presStyleLbl="node0" presStyleIdx="2" presStyleCnt="3"/>
      <dgm:spPr/>
    </dgm:pt>
    <dgm:pt modelId="{0D13015B-0A5C-4FE5-BFFC-59E0D330E72C}" type="pres">
      <dgm:prSet presAssocID="{796573D1-2C56-493A-B5A9-0E7570539B15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596A0-C15B-42DD-AF1F-9FE44437F741}" type="pres">
      <dgm:prSet presAssocID="{796573D1-2C56-493A-B5A9-0E7570539B15}" presName="hierChild2" presStyleCnt="0"/>
      <dgm:spPr/>
    </dgm:pt>
  </dgm:ptLst>
  <dgm:cxnLst>
    <dgm:cxn modelId="{CD7C0C6B-16F2-4BE6-9531-74E6785DBAFE}" type="presOf" srcId="{85346248-CA34-4C26-BCC4-C204ADC68D56}" destId="{FD3C730B-666E-4153-A56C-1958FD4648D2}" srcOrd="0" destOrd="0" presId="urn:microsoft.com/office/officeart/2005/8/layout/hierarchy1"/>
    <dgm:cxn modelId="{51240565-52AD-436B-B854-6F2DE21A0AAA}" type="presOf" srcId="{78AEAE49-D765-43CE-8D2F-C5FFAD06E394}" destId="{4D52287D-B02D-4CFC-9234-A2A7A8B38D39}" srcOrd="0" destOrd="0" presId="urn:microsoft.com/office/officeart/2005/8/layout/hierarchy1"/>
    <dgm:cxn modelId="{CA342A86-7B80-472F-8C60-15794B32B247}" type="presOf" srcId="{350809B1-6632-4B2E-9008-357E1E25F43C}" destId="{60E97534-715D-46BA-9C91-B7C0444B28DD}" srcOrd="0" destOrd="0" presId="urn:microsoft.com/office/officeart/2005/8/layout/hierarchy1"/>
    <dgm:cxn modelId="{A5B9CB67-4F0E-4C33-85D5-7C886F2ADFE8}" type="presOf" srcId="{796573D1-2C56-493A-B5A9-0E7570539B15}" destId="{0D13015B-0A5C-4FE5-BFFC-59E0D330E72C}" srcOrd="0" destOrd="0" presId="urn:microsoft.com/office/officeart/2005/8/layout/hierarchy1"/>
    <dgm:cxn modelId="{572BD29D-9298-49B1-B7B7-22C3399ADD32}" srcId="{85346248-CA34-4C26-BCC4-C204ADC68D56}" destId="{78AEAE49-D765-43CE-8D2F-C5FFAD06E394}" srcOrd="0" destOrd="0" parTransId="{8BC591C4-7C2E-44B0-B4A7-CD6EBD51A50E}" sibTransId="{F7B042FD-5ACF-491E-88D3-04B37ED0098F}"/>
    <dgm:cxn modelId="{9907E912-E244-41C3-B8A8-360EF021B265}" srcId="{85346248-CA34-4C26-BCC4-C204ADC68D56}" destId="{350809B1-6632-4B2E-9008-357E1E25F43C}" srcOrd="1" destOrd="0" parTransId="{ECD2F176-1FDC-4593-B8CB-CAA427067C7D}" sibTransId="{CE3ED9F0-3FE6-45F3-AEAF-973E3088D220}"/>
    <dgm:cxn modelId="{CD65AA9A-0DC4-4C38-965B-DB21FA638657}" srcId="{85346248-CA34-4C26-BCC4-C204ADC68D56}" destId="{796573D1-2C56-493A-B5A9-0E7570539B15}" srcOrd="2" destOrd="0" parTransId="{DAB834FE-F311-4FC2-A64B-FDC60ED472EE}" sibTransId="{34494083-AF96-496C-88C4-CC97E58C5C95}"/>
    <dgm:cxn modelId="{63FA9C60-9E20-4389-8FFA-D8973BED7851}" type="presParOf" srcId="{FD3C730B-666E-4153-A56C-1958FD4648D2}" destId="{EBFFBA5D-47BF-4242-90B1-091620EBB1AC}" srcOrd="0" destOrd="0" presId="urn:microsoft.com/office/officeart/2005/8/layout/hierarchy1"/>
    <dgm:cxn modelId="{33810C23-5400-4F05-9F51-B17E5DC457DC}" type="presParOf" srcId="{EBFFBA5D-47BF-4242-90B1-091620EBB1AC}" destId="{404E910C-0C81-4968-94B0-A51A7910934A}" srcOrd="0" destOrd="0" presId="urn:microsoft.com/office/officeart/2005/8/layout/hierarchy1"/>
    <dgm:cxn modelId="{2A629EAF-0866-4830-BF52-5F09491D0704}" type="presParOf" srcId="{404E910C-0C81-4968-94B0-A51A7910934A}" destId="{F52C5BF5-50EE-4892-A025-107CA37E6D4F}" srcOrd="0" destOrd="0" presId="urn:microsoft.com/office/officeart/2005/8/layout/hierarchy1"/>
    <dgm:cxn modelId="{769D9B70-D43C-4BFD-B027-5A5A1E22FB17}" type="presParOf" srcId="{404E910C-0C81-4968-94B0-A51A7910934A}" destId="{4D52287D-B02D-4CFC-9234-A2A7A8B38D39}" srcOrd="1" destOrd="0" presId="urn:microsoft.com/office/officeart/2005/8/layout/hierarchy1"/>
    <dgm:cxn modelId="{CDB3B69E-5EA5-4EC9-96B4-F4B4592E241F}" type="presParOf" srcId="{EBFFBA5D-47BF-4242-90B1-091620EBB1AC}" destId="{1B645045-69BD-4E68-B72E-07B84373C1E8}" srcOrd="1" destOrd="0" presId="urn:microsoft.com/office/officeart/2005/8/layout/hierarchy1"/>
    <dgm:cxn modelId="{E7D8FF52-E076-4B68-926F-498BF685558C}" type="presParOf" srcId="{FD3C730B-666E-4153-A56C-1958FD4648D2}" destId="{A35E50D3-7FC6-4C5C-A626-2C72FD11D7C9}" srcOrd="1" destOrd="0" presId="urn:microsoft.com/office/officeart/2005/8/layout/hierarchy1"/>
    <dgm:cxn modelId="{F12C4166-4598-4E76-AF97-C08DF6467D18}" type="presParOf" srcId="{A35E50D3-7FC6-4C5C-A626-2C72FD11D7C9}" destId="{BE4DE2FC-D24D-4D3A-88FC-2CC18102D953}" srcOrd="0" destOrd="0" presId="urn:microsoft.com/office/officeart/2005/8/layout/hierarchy1"/>
    <dgm:cxn modelId="{68BE28B4-8ED2-450A-9368-51FA4C7BBD69}" type="presParOf" srcId="{BE4DE2FC-D24D-4D3A-88FC-2CC18102D953}" destId="{8D44C164-C32F-444C-A74F-F3EDE53D2B1F}" srcOrd="0" destOrd="0" presId="urn:microsoft.com/office/officeart/2005/8/layout/hierarchy1"/>
    <dgm:cxn modelId="{4AC3612B-44B6-4EB4-B55D-E07C4F98071C}" type="presParOf" srcId="{BE4DE2FC-D24D-4D3A-88FC-2CC18102D953}" destId="{60E97534-715D-46BA-9C91-B7C0444B28DD}" srcOrd="1" destOrd="0" presId="urn:microsoft.com/office/officeart/2005/8/layout/hierarchy1"/>
    <dgm:cxn modelId="{2B958C88-466A-4699-AA4D-B6DB6FE52A8D}" type="presParOf" srcId="{A35E50D3-7FC6-4C5C-A626-2C72FD11D7C9}" destId="{A0786669-2E69-4A9C-ADD0-4D6B1F861F78}" srcOrd="1" destOrd="0" presId="urn:microsoft.com/office/officeart/2005/8/layout/hierarchy1"/>
    <dgm:cxn modelId="{6EEE9604-9BC3-4FAE-90F6-094116D71D13}" type="presParOf" srcId="{FD3C730B-666E-4153-A56C-1958FD4648D2}" destId="{C4ACA5A7-1F15-4FE6-BC85-A5752F1DCE50}" srcOrd="2" destOrd="0" presId="urn:microsoft.com/office/officeart/2005/8/layout/hierarchy1"/>
    <dgm:cxn modelId="{BE96DB38-CDBA-4BDA-AFEF-56A36BB58E96}" type="presParOf" srcId="{C4ACA5A7-1F15-4FE6-BC85-A5752F1DCE50}" destId="{87D78360-501B-4498-B5DD-2CA5F0311CE6}" srcOrd="0" destOrd="0" presId="urn:microsoft.com/office/officeart/2005/8/layout/hierarchy1"/>
    <dgm:cxn modelId="{7AA9F86F-7FEF-4EE0-BEF4-1C97AB78A8D0}" type="presParOf" srcId="{87D78360-501B-4498-B5DD-2CA5F0311CE6}" destId="{45DEDA9B-542C-4B7A-A194-98FB5E0C662E}" srcOrd="0" destOrd="0" presId="urn:microsoft.com/office/officeart/2005/8/layout/hierarchy1"/>
    <dgm:cxn modelId="{F8AD2038-EE51-415F-88BB-4C3A41891941}" type="presParOf" srcId="{87D78360-501B-4498-B5DD-2CA5F0311CE6}" destId="{0D13015B-0A5C-4FE5-BFFC-59E0D330E72C}" srcOrd="1" destOrd="0" presId="urn:microsoft.com/office/officeart/2005/8/layout/hierarchy1"/>
    <dgm:cxn modelId="{C723C851-B0CD-4BCC-83FF-5D79F6B815D9}" type="presParOf" srcId="{C4ACA5A7-1F15-4FE6-BC85-A5752F1DCE50}" destId="{0E6596A0-C15B-42DD-AF1F-9FE44437F7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3B205-4135-45D5-9D53-992170F0B09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7070AC-9E18-4F58-82BF-FA0FC1651334}">
      <dgm:prSet/>
      <dgm:spPr/>
      <dgm:t>
        <a:bodyPr/>
        <a:lstStyle/>
        <a:p>
          <a:r>
            <a:rPr lang="hr-HR"/>
            <a:t>DOVODI KRV U SRCE</a:t>
          </a:r>
          <a:endParaRPr lang="en-US"/>
        </a:p>
      </dgm:t>
    </dgm:pt>
    <dgm:pt modelId="{582FBF72-2E1A-46A6-9448-6D15C9B70931}" type="parTrans" cxnId="{CECB12C3-C18A-42DE-927B-6E814CD2210A}">
      <dgm:prSet/>
      <dgm:spPr/>
      <dgm:t>
        <a:bodyPr/>
        <a:lstStyle/>
        <a:p>
          <a:endParaRPr lang="en-US"/>
        </a:p>
      </dgm:t>
    </dgm:pt>
    <dgm:pt modelId="{292D2F08-BED0-4E12-A4FA-17ADB204EAAF}" type="sibTrans" cxnId="{CECB12C3-C18A-42DE-927B-6E814CD2210A}">
      <dgm:prSet/>
      <dgm:spPr/>
      <dgm:t>
        <a:bodyPr/>
        <a:lstStyle/>
        <a:p>
          <a:endParaRPr lang="en-US"/>
        </a:p>
      </dgm:t>
    </dgm:pt>
    <dgm:pt modelId="{A86E0331-6FDE-4FF3-8E82-069D9BCF086C}">
      <dgm:prSet/>
      <dgm:spPr/>
      <dgm:t>
        <a:bodyPr/>
        <a:lstStyle/>
        <a:p>
          <a:r>
            <a:rPr lang="hr-HR"/>
            <a:t>MLOHAVE I ELASTIČNE</a:t>
          </a:r>
          <a:endParaRPr lang="en-US"/>
        </a:p>
      </dgm:t>
    </dgm:pt>
    <dgm:pt modelId="{7566A3F7-6392-44B1-8379-F416ED2B5843}" type="parTrans" cxnId="{9D6ACE54-5629-421F-83FE-60A3B765BE9A}">
      <dgm:prSet/>
      <dgm:spPr/>
      <dgm:t>
        <a:bodyPr/>
        <a:lstStyle/>
        <a:p>
          <a:endParaRPr lang="en-US"/>
        </a:p>
      </dgm:t>
    </dgm:pt>
    <dgm:pt modelId="{37EAD2BF-992D-4EC6-9E75-EBD94F3F1BDC}" type="sibTrans" cxnId="{9D6ACE54-5629-421F-83FE-60A3B765BE9A}">
      <dgm:prSet/>
      <dgm:spPr/>
      <dgm:t>
        <a:bodyPr/>
        <a:lstStyle/>
        <a:p>
          <a:endParaRPr lang="en-US"/>
        </a:p>
      </dgm:t>
    </dgm:pt>
    <dgm:pt modelId="{EEA8FBA8-6C27-449E-8622-E3C8C8003EAB}">
      <dgm:prSet/>
      <dgm:spPr/>
      <dgm:t>
        <a:bodyPr/>
        <a:lstStyle/>
        <a:p>
          <a:r>
            <a:rPr lang="hr-HR"/>
            <a:t>IMAJU ZALISKE, KOJI SPRJEČAVAJU VRAĆANJE KRVI</a:t>
          </a:r>
          <a:endParaRPr lang="en-US"/>
        </a:p>
      </dgm:t>
    </dgm:pt>
    <dgm:pt modelId="{6BCFE58C-D67C-4AB3-99B3-98F7827F6C1C}" type="parTrans" cxnId="{0CFFAB16-1FBC-4806-8AAF-03715F2FB278}">
      <dgm:prSet/>
      <dgm:spPr/>
      <dgm:t>
        <a:bodyPr/>
        <a:lstStyle/>
        <a:p>
          <a:endParaRPr lang="en-US"/>
        </a:p>
      </dgm:t>
    </dgm:pt>
    <dgm:pt modelId="{22326062-EF54-463A-9113-C99B58FD5D13}" type="sibTrans" cxnId="{0CFFAB16-1FBC-4806-8AAF-03715F2FB278}">
      <dgm:prSet/>
      <dgm:spPr/>
      <dgm:t>
        <a:bodyPr/>
        <a:lstStyle/>
        <a:p>
          <a:endParaRPr lang="en-US"/>
        </a:p>
      </dgm:t>
    </dgm:pt>
    <dgm:pt modelId="{3637DEA1-1245-4CCE-8615-09D1A684BDB7}" type="pres">
      <dgm:prSet presAssocID="{C123B205-4135-45D5-9D53-992170F0B0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419467-185C-4464-A472-9102A80D8364}" type="pres">
      <dgm:prSet presAssocID="{897070AC-9E18-4F58-82BF-FA0FC165133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8D1DC-783E-42AD-A05F-3EE0E9DCECE3}" type="pres">
      <dgm:prSet presAssocID="{292D2F08-BED0-4E12-A4FA-17ADB204EAAF}" presName="spacer" presStyleCnt="0"/>
      <dgm:spPr/>
    </dgm:pt>
    <dgm:pt modelId="{BB7C92AD-8949-4123-9E9C-4B7FCA6844BC}" type="pres">
      <dgm:prSet presAssocID="{A86E0331-6FDE-4FF3-8E82-069D9BCF08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ACF30-DAAF-45D8-B1EF-979EAA539DC1}" type="pres">
      <dgm:prSet presAssocID="{37EAD2BF-992D-4EC6-9E75-EBD94F3F1BDC}" presName="spacer" presStyleCnt="0"/>
      <dgm:spPr/>
    </dgm:pt>
    <dgm:pt modelId="{D1C6CA67-093E-4751-8A08-52429B7611D3}" type="pres">
      <dgm:prSet presAssocID="{EEA8FBA8-6C27-449E-8622-E3C8C8003E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6ACE54-5629-421F-83FE-60A3B765BE9A}" srcId="{C123B205-4135-45D5-9D53-992170F0B092}" destId="{A86E0331-6FDE-4FF3-8E82-069D9BCF086C}" srcOrd="1" destOrd="0" parTransId="{7566A3F7-6392-44B1-8379-F416ED2B5843}" sibTransId="{37EAD2BF-992D-4EC6-9E75-EBD94F3F1BDC}"/>
    <dgm:cxn modelId="{0CFFAB16-1FBC-4806-8AAF-03715F2FB278}" srcId="{C123B205-4135-45D5-9D53-992170F0B092}" destId="{EEA8FBA8-6C27-449E-8622-E3C8C8003EAB}" srcOrd="2" destOrd="0" parTransId="{6BCFE58C-D67C-4AB3-99B3-98F7827F6C1C}" sibTransId="{22326062-EF54-463A-9113-C99B58FD5D13}"/>
    <dgm:cxn modelId="{E6C3976D-462C-4F77-B58E-78324677E2B6}" type="presOf" srcId="{C123B205-4135-45D5-9D53-992170F0B092}" destId="{3637DEA1-1245-4CCE-8615-09D1A684BDB7}" srcOrd="0" destOrd="0" presId="urn:microsoft.com/office/officeart/2005/8/layout/vList2"/>
    <dgm:cxn modelId="{7C19A311-BE1A-47F9-B8AE-F7457D45FCF7}" type="presOf" srcId="{EEA8FBA8-6C27-449E-8622-E3C8C8003EAB}" destId="{D1C6CA67-093E-4751-8A08-52429B7611D3}" srcOrd="0" destOrd="0" presId="urn:microsoft.com/office/officeart/2005/8/layout/vList2"/>
    <dgm:cxn modelId="{5935D43D-61B7-4AF7-B606-1921E54FD429}" type="presOf" srcId="{897070AC-9E18-4F58-82BF-FA0FC1651334}" destId="{D3419467-185C-4464-A472-9102A80D8364}" srcOrd="0" destOrd="0" presId="urn:microsoft.com/office/officeart/2005/8/layout/vList2"/>
    <dgm:cxn modelId="{CECB12C3-C18A-42DE-927B-6E814CD2210A}" srcId="{C123B205-4135-45D5-9D53-992170F0B092}" destId="{897070AC-9E18-4F58-82BF-FA0FC1651334}" srcOrd="0" destOrd="0" parTransId="{582FBF72-2E1A-46A6-9448-6D15C9B70931}" sibTransId="{292D2F08-BED0-4E12-A4FA-17ADB204EAAF}"/>
    <dgm:cxn modelId="{C7481640-4329-4F38-8B55-A98AB6E4F3A6}" type="presOf" srcId="{A86E0331-6FDE-4FF3-8E82-069D9BCF086C}" destId="{BB7C92AD-8949-4123-9E9C-4B7FCA6844BC}" srcOrd="0" destOrd="0" presId="urn:microsoft.com/office/officeart/2005/8/layout/vList2"/>
    <dgm:cxn modelId="{8EA22A15-DBC2-4334-97C2-60F170E78A3F}" type="presParOf" srcId="{3637DEA1-1245-4CCE-8615-09D1A684BDB7}" destId="{D3419467-185C-4464-A472-9102A80D8364}" srcOrd="0" destOrd="0" presId="urn:microsoft.com/office/officeart/2005/8/layout/vList2"/>
    <dgm:cxn modelId="{B119C416-B945-4A19-8229-D12483782E99}" type="presParOf" srcId="{3637DEA1-1245-4CCE-8615-09D1A684BDB7}" destId="{BCB8D1DC-783E-42AD-A05F-3EE0E9DCECE3}" srcOrd="1" destOrd="0" presId="urn:microsoft.com/office/officeart/2005/8/layout/vList2"/>
    <dgm:cxn modelId="{BBFEF487-6039-407D-8488-02C4C3E3844A}" type="presParOf" srcId="{3637DEA1-1245-4CCE-8615-09D1A684BDB7}" destId="{BB7C92AD-8949-4123-9E9C-4B7FCA6844BC}" srcOrd="2" destOrd="0" presId="urn:microsoft.com/office/officeart/2005/8/layout/vList2"/>
    <dgm:cxn modelId="{95035C1F-AA35-4430-9188-1A42B0B7BC54}" type="presParOf" srcId="{3637DEA1-1245-4CCE-8615-09D1A684BDB7}" destId="{763ACF30-DAAF-45D8-B1EF-979EAA539DC1}" srcOrd="3" destOrd="0" presId="urn:microsoft.com/office/officeart/2005/8/layout/vList2"/>
    <dgm:cxn modelId="{557874D0-3B26-425B-AEF8-3DD289F666C6}" type="presParOf" srcId="{3637DEA1-1245-4CCE-8615-09D1A684BDB7}" destId="{D1C6CA67-093E-4751-8A08-52429B7611D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44C9BC-DCDD-4233-A245-EBEFFEE2083A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481A3F7-FB3B-43CA-BBB4-8126EA1F666C}">
      <dgm:prSet/>
      <dgm:spPr/>
      <dgm:t>
        <a:bodyPr/>
        <a:lstStyle/>
        <a:p>
          <a:r>
            <a:rPr lang="hr-HR"/>
            <a:t>NAJTANJE KRVNE ŽILE</a:t>
          </a:r>
          <a:endParaRPr lang="en-US"/>
        </a:p>
      </dgm:t>
    </dgm:pt>
    <dgm:pt modelId="{9FDFBF4D-9355-461D-9319-65B2337E55CE}" type="parTrans" cxnId="{AF0CD62E-15A9-4933-9461-11EB83B55203}">
      <dgm:prSet/>
      <dgm:spPr/>
      <dgm:t>
        <a:bodyPr/>
        <a:lstStyle/>
        <a:p>
          <a:endParaRPr lang="en-US"/>
        </a:p>
      </dgm:t>
    </dgm:pt>
    <dgm:pt modelId="{02B53BE8-2A62-4988-99AB-5DF71ECDAE40}" type="sibTrans" cxnId="{AF0CD62E-15A9-4933-9461-11EB83B55203}">
      <dgm:prSet/>
      <dgm:spPr/>
      <dgm:t>
        <a:bodyPr/>
        <a:lstStyle/>
        <a:p>
          <a:endParaRPr lang="en-US"/>
        </a:p>
      </dgm:t>
    </dgm:pt>
    <dgm:pt modelId="{9A94C4CF-72A5-4F54-9AE5-5A14B69A9247}">
      <dgm:prSet/>
      <dgm:spPr/>
      <dgm:t>
        <a:bodyPr/>
        <a:lstStyle/>
        <a:p>
          <a:r>
            <a:rPr lang="hr-HR"/>
            <a:t>USKE, PROVODE STANICE JEDNU PO JEDNU</a:t>
          </a:r>
          <a:endParaRPr lang="en-US"/>
        </a:p>
      </dgm:t>
    </dgm:pt>
    <dgm:pt modelId="{EA9131A7-C73D-4B0B-AFC1-C0BBE0208AF1}" type="parTrans" cxnId="{2C299445-AFE3-40B4-8D86-AAB01A2F0D54}">
      <dgm:prSet/>
      <dgm:spPr/>
      <dgm:t>
        <a:bodyPr/>
        <a:lstStyle/>
        <a:p>
          <a:endParaRPr lang="en-US"/>
        </a:p>
      </dgm:t>
    </dgm:pt>
    <dgm:pt modelId="{795E1A3D-2C08-49FF-A33A-1B170E209404}" type="sibTrans" cxnId="{2C299445-AFE3-40B4-8D86-AAB01A2F0D54}">
      <dgm:prSet/>
      <dgm:spPr/>
      <dgm:t>
        <a:bodyPr/>
        <a:lstStyle/>
        <a:p>
          <a:endParaRPr lang="en-US"/>
        </a:p>
      </dgm:t>
    </dgm:pt>
    <dgm:pt modelId="{F73AA29D-706D-4D5E-AAE8-06A6A186263A}" type="pres">
      <dgm:prSet presAssocID="{2644C9BC-DCDD-4233-A245-EBEFFEE208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57C7B-40DB-49F4-98C7-4F08C35AA4B9}" type="pres">
      <dgm:prSet presAssocID="{9A94C4CF-72A5-4F54-9AE5-5A14B69A9247}" presName="boxAndChildren" presStyleCnt="0"/>
      <dgm:spPr/>
    </dgm:pt>
    <dgm:pt modelId="{19F4D8E6-CD91-477B-9595-F1BFD681E1BB}" type="pres">
      <dgm:prSet presAssocID="{9A94C4CF-72A5-4F54-9AE5-5A14B69A9247}" presName="parentTextBox" presStyleLbl="node1" presStyleIdx="0" presStyleCnt="2"/>
      <dgm:spPr/>
      <dgm:t>
        <a:bodyPr/>
        <a:lstStyle/>
        <a:p>
          <a:endParaRPr lang="en-US"/>
        </a:p>
      </dgm:t>
    </dgm:pt>
    <dgm:pt modelId="{40383370-094B-4726-9378-835050A9E039}" type="pres">
      <dgm:prSet presAssocID="{02B53BE8-2A62-4988-99AB-5DF71ECDAE40}" presName="sp" presStyleCnt="0"/>
      <dgm:spPr/>
    </dgm:pt>
    <dgm:pt modelId="{87FA7ADD-2296-4146-9578-DB951B184D9B}" type="pres">
      <dgm:prSet presAssocID="{8481A3F7-FB3B-43CA-BBB4-8126EA1F666C}" presName="arrowAndChildren" presStyleCnt="0"/>
      <dgm:spPr/>
    </dgm:pt>
    <dgm:pt modelId="{0B70E2A7-1BEA-4FFA-9636-7805E9A08EC0}" type="pres">
      <dgm:prSet presAssocID="{8481A3F7-FB3B-43CA-BBB4-8126EA1F666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94066E3B-7C0C-4916-A634-5E2ECE14CDE9}" type="presOf" srcId="{9A94C4CF-72A5-4F54-9AE5-5A14B69A9247}" destId="{19F4D8E6-CD91-477B-9595-F1BFD681E1BB}" srcOrd="0" destOrd="0" presId="urn:microsoft.com/office/officeart/2005/8/layout/process4"/>
    <dgm:cxn modelId="{A9023A18-9F0A-468D-A4F4-F754B55297E8}" type="presOf" srcId="{2644C9BC-DCDD-4233-A245-EBEFFEE2083A}" destId="{F73AA29D-706D-4D5E-AAE8-06A6A186263A}" srcOrd="0" destOrd="0" presId="urn:microsoft.com/office/officeart/2005/8/layout/process4"/>
    <dgm:cxn modelId="{AF0CD62E-15A9-4933-9461-11EB83B55203}" srcId="{2644C9BC-DCDD-4233-A245-EBEFFEE2083A}" destId="{8481A3F7-FB3B-43CA-BBB4-8126EA1F666C}" srcOrd="0" destOrd="0" parTransId="{9FDFBF4D-9355-461D-9319-65B2337E55CE}" sibTransId="{02B53BE8-2A62-4988-99AB-5DF71ECDAE40}"/>
    <dgm:cxn modelId="{2C299445-AFE3-40B4-8D86-AAB01A2F0D54}" srcId="{2644C9BC-DCDD-4233-A245-EBEFFEE2083A}" destId="{9A94C4CF-72A5-4F54-9AE5-5A14B69A9247}" srcOrd="1" destOrd="0" parTransId="{EA9131A7-C73D-4B0B-AFC1-C0BBE0208AF1}" sibTransId="{795E1A3D-2C08-49FF-A33A-1B170E209404}"/>
    <dgm:cxn modelId="{70AEA672-5076-479E-A6D5-9EE3DE525E71}" type="presOf" srcId="{8481A3F7-FB3B-43CA-BBB4-8126EA1F666C}" destId="{0B70E2A7-1BEA-4FFA-9636-7805E9A08EC0}" srcOrd="0" destOrd="0" presId="urn:microsoft.com/office/officeart/2005/8/layout/process4"/>
    <dgm:cxn modelId="{315EC3A8-3E8F-46B5-98EA-8C588AA2B15D}" type="presParOf" srcId="{F73AA29D-706D-4D5E-AAE8-06A6A186263A}" destId="{83E57C7B-40DB-49F4-98C7-4F08C35AA4B9}" srcOrd="0" destOrd="0" presId="urn:microsoft.com/office/officeart/2005/8/layout/process4"/>
    <dgm:cxn modelId="{1AEA2C64-5551-4D6C-9472-D187511D3DC8}" type="presParOf" srcId="{83E57C7B-40DB-49F4-98C7-4F08C35AA4B9}" destId="{19F4D8E6-CD91-477B-9595-F1BFD681E1BB}" srcOrd="0" destOrd="0" presId="urn:microsoft.com/office/officeart/2005/8/layout/process4"/>
    <dgm:cxn modelId="{E45DA3B5-F65A-49ED-A8EE-97CA37AB4B28}" type="presParOf" srcId="{F73AA29D-706D-4D5E-AAE8-06A6A186263A}" destId="{40383370-094B-4726-9378-835050A9E039}" srcOrd="1" destOrd="0" presId="urn:microsoft.com/office/officeart/2005/8/layout/process4"/>
    <dgm:cxn modelId="{DD9200F5-E5C8-4B34-A8A4-C6BA1D08E5E1}" type="presParOf" srcId="{F73AA29D-706D-4D5E-AAE8-06A6A186263A}" destId="{87FA7ADD-2296-4146-9578-DB951B184D9B}" srcOrd="2" destOrd="0" presId="urn:microsoft.com/office/officeart/2005/8/layout/process4"/>
    <dgm:cxn modelId="{653F3E12-0950-4075-8977-6B25EF51D4AE}" type="presParOf" srcId="{87FA7ADD-2296-4146-9578-DB951B184D9B}" destId="{0B70E2A7-1BEA-4FFA-9636-7805E9A08EC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C5BF5-50EE-4892-A025-107CA37E6D4F}">
      <dsp:nvSpPr>
        <dsp:cNvPr id="0" name=""/>
        <dsp:cNvSpPr/>
      </dsp:nvSpPr>
      <dsp:spPr>
        <a:xfrm>
          <a:off x="0" y="986284"/>
          <a:ext cx="2974656" cy="18889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52287D-B02D-4CFC-9234-A2A7A8B38D39}">
      <dsp:nvSpPr>
        <dsp:cNvPr id="0" name=""/>
        <dsp:cNvSpPr/>
      </dsp:nvSpPr>
      <dsp:spPr>
        <a:xfrm>
          <a:off x="330517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/>
            <a:t>- ODVODE KRV IZ SRCA</a:t>
          </a:r>
          <a:endParaRPr lang="en-US" sz="3500" kern="1200"/>
        </a:p>
      </dsp:txBody>
      <dsp:txXfrm>
        <a:off x="385841" y="1355600"/>
        <a:ext cx="2864008" cy="1778259"/>
      </dsp:txXfrm>
    </dsp:sp>
    <dsp:sp modelId="{8D44C164-C32F-444C-A74F-F3EDE53D2B1F}">
      <dsp:nvSpPr>
        <dsp:cNvPr id="0" name=""/>
        <dsp:cNvSpPr/>
      </dsp:nvSpPr>
      <dsp:spPr>
        <a:xfrm>
          <a:off x="3635691" y="986284"/>
          <a:ext cx="2974656" cy="18889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E97534-715D-46BA-9C91-B7C0444B28DD}">
      <dsp:nvSpPr>
        <dsp:cNvPr id="0" name=""/>
        <dsp:cNvSpPr/>
      </dsp:nvSpPr>
      <dsp:spPr>
        <a:xfrm>
          <a:off x="3966209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/>
            <a:t>NAJVEĆA KRVNA ŽILA-AORTA</a:t>
          </a:r>
          <a:endParaRPr lang="en-US" sz="3500" kern="1200"/>
        </a:p>
      </dsp:txBody>
      <dsp:txXfrm>
        <a:off x="4021533" y="1355600"/>
        <a:ext cx="2864008" cy="1778259"/>
      </dsp:txXfrm>
    </dsp:sp>
    <dsp:sp modelId="{45DEDA9B-542C-4B7A-A194-98FB5E0C662E}">
      <dsp:nvSpPr>
        <dsp:cNvPr id="0" name=""/>
        <dsp:cNvSpPr/>
      </dsp:nvSpPr>
      <dsp:spPr>
        <a:xfrm>
          <a:off x="7271383" y="986284"/>
          <a:ext cx="2974656" cy="18889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13015B-0A5C-4FE5-BFFC-59E0D330E72C}">
      <dsp:nvSpPr>
        <dsp:cNvPr id="0" name=""/>
        <dsp:cNvSpPr/>
      </dsp:nvSpPr>
      <dsp:spPr>
        <a:xfrm>
          <a:off x="7601901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/>
            <a:t>DEBELE I ELASTIČNE</a:t>
          </a:r>
          <a:endParaRPr lang="en-US" sz="3500" kern="1200"/>
        </a:p>
      </dsp:txBody>
      <dsp:txXfrm>
        <a:off x="7657225" y="1355600"/>
        <a:ext cx="2864008" cy="177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19467-185C-4464-A472-9102A80D8364}">
      <dsp:nvSpPr>
        <dsp:cNvPr id="0" name=""/>
        <dsp:cNvSpPr/>
      </dsp:nvSpPr>
      <dsp:spPr>
        <a:xfrm>
          <a:off x="0" y="471443"/>
          <a:ext cx="5638800" cy="11626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/>
            <a:t>DOVODI KRV U SRCE</a:t>
          </a:r>
          <a:endParaRPr lang="en-US" sz="3000" kern="1200"/>
        </a:p>
      </dsp:txBody>
      <dsp:txXfrm>
        <a:off x="56758" y="528201"/>
        <a:ext cx="5525284" cy="1049171"/>
      </dsp:txXfrm>
    </dsp:sp>
    <dsp:sp modelId="{BB7C92AD-8949-4123-9E9C-4B7FCA6844BC}">
      <dsp:nvSpPr>
        <dsp:cNvPr id="0" name=""/>
        <dsp:cNvSpPr/>
      </dsp:nvSpPr>
      <dsp:spPr>
        <a:xfrm>
          <a:off x="0" y="1720531"/>
          <a:ext cx="5638800" cy="1162687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/>
            <a:t>MLOHAVE I ELASTIČNE</a:t>
          </a:r>
          <a:endParaRPr lang="en-US" sz="3000" kern="1200"/>
        </a:p>
      </dsp:txBody>
      <dsp:txXfrm>
        <a:off x="56758" y="1777289"/>
        <a:ext cx="5525284" cy="1049171"/>
      </dsp:txXfrm>
    </dsp:sp>
    <dsp:sp modelId="{D1C6CA67-093E-4751-8A08-52429B7611D3}">
      <dsp:nvSpPr>
        <dsp:cNvPr id="0" name=""/>
        <dsp:cNvSpPr/>
      </dsp:nvSpPr>
      <dsp:spPr>
        <a:xfrm>
          <a:off x="0" y="2969618"/>
          <a:ext cx="5638800" cy="1162687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/>
            <a:t>IMAJU ZALISKE, KOJI SPRJEČAVAJU VRAĆANJE KRVI</a:t>
          </a:r>
          <a:endParaRPr lang="en-US" sz="3000" kern="1200"/>
        </a:p>
      </dsp:txBody>
      <dsp:txXfrm>
        <a:off x="56758" y="3026376"/>
        <a:ext cx="5525284" cy="1049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4D8E6-CD91-477B-9595-F1BFD681E1BB}">
      <dsp:nvSpPr>
        <dsp:cNvPr id="0" name=""/>
        <dsp:cNvSpPr/>
      </dsp:nvSpPr>
      <dsp:spPr>
        <a:xfrm>
          <a:off x="0" y="2778607"/>
          <a:ext cx="5638800" cy="18230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300" kern="1200"/>
            <a:t>USKE, PROVODE STANICE JEDNU PO JEDNU</a:t>
          </a:r>
          <a:endParaRPr lang="en-US" sz="3300" kern="1200"/>
        </a:p>
      </dsp:txBody>
      <dsp:txXfrm>
        <a:off x="0" y="2778607"/>
        <a:ext cx="5638800" cy="1823067"/>
      </dsp:txXfrm>
    </dsp:sp>
    <dsp:sp modelId="{0B70E2A7-1BEA-4FFA-9636-7805E9A08EC0}">
      <dsp:nvSpPr>
        <dsp:cNvPr id="0" name=""/>
        <dsp:cNvSpPr/>
      </dsp:nvSpPr>
      <dsp:spPr>
        <a:xfrm rot="10800000">
          <a:off x="0" y="2075"/>
          <a:ext cx="5638800" cy="2803877"/>
        </a:xfrm>
        <a:prstGeom prst="upArrowCallout">
          <a:avLst/>
        </a:prstGeom>
        <a:solidFill>
          <a:schemeClr val="accent5">
            <a:hueOff val="5002879"/>
            <a:satOff val="3700"/>
            <a:lumOff val="103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300" kern="1200"/>
            <a:t>NAJTANJE KRVNE ŽILE</a:t>
          </a:r>
          <a:endParaRPr lang="en-US" sz="3300" kern="1200"/>
        </a:p>
      </dsp:txBody>
      <dsp:txXfrm rot="10800000">
        <a:off x="0" y="2075"/>
        <a:ext cx="5638800" cy="1821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7242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9366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5118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body"/>
          </p:nvPr>
        </p:nvSpPr>
        <p:spPr>
          <a:xfrm>
            <a:off x="7242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 type="body"/>
          </p:nvPr>
        </p:nvSpPr>
        <p:spPr>
          <a:xfrm>
            <a:off x="9366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888480" y="2350080"/>
            <a:ext cx="3498480" cy="11385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7242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9366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5118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7242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9366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subTitle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ubTitle"/>
          </p:nvPr>
        </p:nvSpPr>
        <p:spPr>
          <a:xfrm>
            <a:off x="888480" y="2350080"/>
            <a:ext cx="3498480" cy="11385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7242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9366480" y="80316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5118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8" name="PlaceHolder 6"/>
          <p:cNvSpPr>
            <a:spLocks noGrp="1"/>
          </p:cNvSpPr>
          <p:nvPr>
            <p:ph type="body"/>
          </p:nvPr>
        </p:nvSpPr>
        <p:spPr>
          <a:xfrm>
            <a:off x="7242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9" name="PlaceHolder 7"/>
          <p:cNvSpPr>
            <a:spLocks noGrp="1"/>
          </p:cNvSpPr>
          <p:nvPr>
            <p:ph type="body"/>
          </p:nvPr>
        </p:nvSpPr>
        <p:spPr>
          <a:xfrm>
            <a:off x="9366480" y="3544920"/>
            <a:ext cx="202248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888480" y="2350080"/>
            <a:ext cx="3498480" cy="11385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524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337600" y="354492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11848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337600" y="803160"/>
            <a:ext cx="306540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5118480" y="3544920"/>
            <a:ext cx="6281640" cy="250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1"/>
          <p:cNvGrpSpPr/>
          <p:nvPr/>
        </p:nvGrpSpPr>
        <p:grpSpPr>
          <a:xfrm>
            <a:off x="-329760" y="-59400"/>
            <a:ext cx="12515760" cy="6923520"/>
            <a:chOff x="-329760" y="-59400"/>
            <a:chExt cx="12515760" cy="6923520"/>
          </a:xfrm>
        </p:grpSpPr>
        <p:sp>
          <p:nvSpPr>
            <p:cNvPr id="30" name="CustomShape 2"/>
            <p:cNvSpPr/>
            <p:nvPr/>
          </p:nvSpPr>
          <p:spPr>
            <a:xfrm>
              <a:off x="-329760" y="1290960"/>
              <a:ext cx="9702360" cy="5573160"/>
            </a:xfrm>
            <a:custGeom>
              <a:avLst/>
              <a:gdLst/>
              <a:ahLst/>
              <a:cxnLst/>
              <a:rect l="l" t="t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670320" y="2010600"/>
              <a:ext cx="7373520" cy="4848480"/>
            </a:xfrm>
            <a:custGeom>
              <a:avLst/>
              <a:gdLst/>
              <a:ahLst/>
              <a:cxnLst/>
              <a:rect l="l" t="t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51280" y="1780920"/>
              <a:ext cx="8035560" cy="5083200"/>
            </a:xfrm>
            <a:custGeom>
              <a:avLst/>
              <a:gdLst/>
              <a:ahLst/>
              <a:cxnLst/>
              <a:rect l="l" t="t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-1080" y="542520"/>
              <a:ext cx="10334160" cy="6321600"/>
            </a:xfrm>
            <a:custGeom>
              <a:avLst/>
              <a:gdLst/>
              <a:ahLst/>
              <a:cxnLst/>
              <a:rect l="l" t="t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3600" y="6178680"/>
              <a:ext cx="504360" cy="681120"/>
            </a:xfrm>
            <a:custGeom>
              <a:avLst/>
              <a:gdLst/>
              <a:ahLst/>
              <a:cxnLst/>
              <a:rect l="l" t="t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68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-1080" y="-59400"/>
              <a:ext cx="11091600" cy="6923520"/>
            </a:xfrm>
            <a:custGeom>
              <a:avLst/>
              <a:gdLst/>
              <a:ahLst/>
              <a:cxnLst/>
              <a:rect l="l" t="t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26640" y="-1800"/>
              <a:ext cx="5787720" cy="6846840"/>
            </a:xfrm>
            <a:custGeom>
              <a:avLst/>
              <a:gdLst/>
              <a:ahLst/>
              <a:cxnLst/>
              <a:rect l="l" t="t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-1080" y="-1800"/>
              <a:ext cx="1056960" cy="614160"/>
            </a:xfrm>
            <a:custGeom>
              <a:avLst/>
              <a:gdLst/>
              <a:ahLst/>
              <a:cxnLst/>
              <a:rect l="l" t="t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821920" y="-1800"/>
              <a:ext cx="5587560" cy="6865920"/>
            </a:xfrm>
            <a:custGeom>
              <a:avLst/>
              <a:gdLst/>
              <a:ahLst/>
              <a:cxnLst/>
              <a:rect l="l" t="t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3600" y="-6840"/>
              <a:ext cx="595080" cy="352440"/>
            </a:xfrm>
            <a:custGeom>
              <a:avLst/>
              <a:gdLst/>
              <a:ahLst/>
              <a:cxnLst/>
              <a:rect l="l" t="t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6012360" y="-1800"/>
              <a:ext cx="5497200" cy="6865920"/>
            </a:xfrm>
            <a:custGeom>
              <a:avLst/>
              <a:gdLst/>
              <a:ahLst/>
              <a:cxnLst/>
              <a:rect l="l" t="t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-1080" y="-1800"/>
              <a:ext cx="356760" cy="213480"/>
            </a:xfrm>
            <a:custGeom>
              <a:avLst/>
              <a:gdLst/>
              <a:ahLst/>
              <a:cxnLst/>
              <a:rect l="l" t="t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6210720" y="-6840"/>
              <a:ext cx="5522400" cy="6870600"/>
            </a:xfrm>
            <a:custGeom>
              <a:avLst/>
              <a:gdLst/>
              <a:ahLst/>
              <a:cxnLst/>
              <a:rect l="l" t="t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463080" y="-1800"/>
              <a:ext cx="5412960" cy="6865920"/>
            </a:xfrm>
            <a:custGeom>
              <a:avLst/>
              <a:gdLst/>
              <a:ahLst/>
              <a:cxnLst/>
              <a:rect l="l" t="t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6877440" y="-1800"/>
              <a:ext cx="5036760" cy="6861240"/>
            </a:xfrm>
            <a:custGeom>
              <a:avLst/>
              <a:gdLst/>
              <a:ahLst/>
              <a:cxnLst/>
              <a:rect l="l" t="t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768160" y="-1800"/>
              <a:ext cx="3417480" cy="2741760"/>
            </a:xfrm>
            <a:custGeom>
              <a:avLst/>
              <a:gdLst/>
              <a:ahLst/>
              <a:cxnLst/>
              <a:rect l="l" t="t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235080" y="2880"/>
              <a:ext cx="2950920" cy="2554920"/>
            </a:xfrm>
            <a:custGeom>
              <a:avLst/>
              <a:gdLst/>
              <a:ahLst/>
              <a:cxnLst/>
              <a:rect l="l" t="t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020960" y="-1800"/>
              <a:ext cx="2165040" cy="1357920"/>
            </a:xfrm>
            <a:custGeom>
              <a:avLst/>
              <a:gdLst/>
              <a:ahLst/>
              <a:cxnLst/>
              <a:rect l="l" t="t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290680" y="-1800"/>
              <a:ext cx="894960" cy="534240"/>
            </a:xfrm>
            <a:custGeom>
              <a:avLst/>
              <a:gdLst/>
              <a:ahLst/>
              <a:cxnLst/>
              <a:rect l="l" t="t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" name="Group 21"/>
          <p:cNvGrpSpPr/>
          <p:nvPr/>
        </p:nvGrpSpPr>
        <p:grpSpPr>
          <a:xfrm>
            <a:off x="1669320" y="1186560"/>
            <a:ext cx="8848080" cy="4477680"/>
            <a:chOff x="1669320" y="1186560"/>
            <a:chExt cx="8848080" cy="4477680"/>
          </a:xfrm>
        </p:grpSpPr>
        <p:sp>
          <p:nvSpPr>
            <p:cNvPr id="21" name="CustomShape 22"/>
            <p:cNvSpPr/>
            <p:nvPr/>
          </p:nvSpPr>
          <p:spPr>
            <a:xfrm>
              <a:off x="1674000" y="1186560"/>
              <a:ext cx="8843400" cy="715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0800000">
              <a:off x="5892840" y="5313600"/>
              <a:ext cx="406800" cy="35064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1669320" y="1991160"/>
              <a:ext cx="8845200" cy="3321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1759320" y="2075400"/>
            <a:ext cx="8679600" cy="1748520"/>
          </a:xfrm>
          <a:prstGeom prst="rect">
            <a:avLst/>
          </a:prstGeom>
        </p:spPr>
        <p:txBody>
          <a:bodyPr lIns="228600" tIns="228600" rIns="228600" bIns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b="0" strike="noStrike" spc="-151">
                <a:solidFill>
                  <a:srgbClr val="FFFEFF"/>
                </a:solidFill>
                <a:latin typeface="Calibri Light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DB7CA60-67F8-4E11-A4FD-E4322A0E18FE}" type="datetime">
              <a:rPr lang="hr-HR" sz="1000" b="0" strike="noStrike" spc="-1">
                <a:solidFill>
                  <a:srgbClr val="8B8B8B"/>
                </a:solidFill>
                <a:latin typeface="Rockwell"/>
              </a:rPr>
              <a:t>24.3.2020.</a:t>
            </a:fld>
            <a:endParaRPr lang="hr-HR" sz="10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A08856D-2AFB-443D-A0B2-D5813589B9B4}" type="slidenum">
              <a:rPr lang="hr-HR" sz="1000" b="0" strike="noStrike" spc="-1">
                <a:solidFill>
                  <a:srgbClr val="8B8B8B"/>
                </a:solidFill>
                <a:latin typeface="Rockwell"/>
              </a:rPr>
              <a:t>‹#›</a:t>
            </a:fld>
            <a:endParaRPr lang="hr-HR" sz="1000" b="0" strike="noStrike" spc="-1">
              <a:latin typeface="Times New Roman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Rockwel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Rockwel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Rockwel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Rockwel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1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66" name="CustomShape 2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cxn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3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cxn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4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cxn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5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cxn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6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cxn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cxn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CustomShape 8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cxn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CustomShape 9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cxn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CustomShape 10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cxn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11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cxn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12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cxn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13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cxn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14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cxn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15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cxn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16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cxn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17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cxn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18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cxn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CustomShape 19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cxn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20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cxn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21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cxn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22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cxn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7" name="Group 23"/>
          <p:cNvGrpSpPr/>
          <p:nvPr/>
        </p:nvGrpSpPr>
        <p:grpSpPr>
          <a:xfrm>
            <a:off x="800280" y="1699560"/>
            <a:ext cx="3674160" cy="3470400"/>
            <a:chOff x="800280" y="1699560"/>
            <a:chExt cx="3674160" cy="3470400"/>
          </a:xfrm>
        </p:grpSpPr>
        <p:sp>
          <p:nvSpPr>
            <p:cNvPr id="88" name="CustomShape 24"/>
            <p:cNvSpPr/>
            <p:nvPr/>
          </p:nvSpPr>
          <p:spPr>
            <a:xfrm>
              <a:off x="800280" y="1699560"/>
              <a:ext cx="3674160" cy="502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9" name="CustomShape 25"/>
            <p:cNvSpPr/>
            <p:nvPr/>
          </p:nvSpPr>
          <p:spPr>
            <a:xfrm rot="10800000">
              <a:off x="2482920" y="4897800"/>
              <a:ext cx="315720" cy="2721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0" name="CustomShape 26"/>
            <p:cNvSpPr/>
            <p:nvPr/>
          </p:nvSpPr>
          <p:spPr>
            <a:xfrm>
              <a:off x="806400" y="2275560"/>
              <a:ext cx="3668040" cy="2624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1" name="PlaceHolder 27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228600" tIns="228600" rIns="228600" bIns="22860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Click to edit Master title style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2" name="PlaceHolder 28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400" b="0" strike="noStrike" spc="-1">
                <a:solidFill>
                  <a:srgbClr val="000000"/>
                </a:solidFill>
                <a:latin typeface="Rockwell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Fifth level</a:t>
            </a:r>
          </a:p>
        </p:txBody>
      </p:sp>
      <p:sp>
        <p:nvSpPr>
          <p:cNvPr id="93" name="PlaceHolder 29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6C9DAFB-2964-4082-904C-02E60982FE89}" type="datetime">
              <a:rPr lang="hr-HR" sz="1000" b="0" strike="noStrike" spc="-1">
                <a:solidFill>
                  <a:srgbClr val="8B8B8B"/>
                </a:solidFill>
                <a:latin typeface="Rockwell"/>
              </a:rPr>
              <a:t>24.3.2020.</a:t>
            </a:fld>
            <a:endParaRPr lang="hr-HR" sz="1000" b="0" strike="noStrike" spc="-1">
              <a:latin typeface="Times New Roman"/>
            </a:endParaRPr>
          </a:p>
        </p:txBody>
      </p:sp>
      <p:sp>
        <p:nvSpPr>
          <p:cNvPr id="94" name="PlaceHolder 30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95" name="PlaceHolder 31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06CC24C-E15F-4E4D-B09B-E76755C63628}" type="slidenum">
              <a:rPr lang="hr-HR" sz="1000" b="0" strike="noStrike" spc="-1">
                <a:solidFill>
                  <a:srgbClr val="8B8B8B"/>
                </a:solidFill>
                <a:latin typeface="Rockwell"/>
              </a:rPr>
              <a:t>‹#›</a:t>
            </a:fld>
            <a:endParaRPr lang="hr-H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133" name="CustomShape 2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cxn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3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cxn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4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cxn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5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cxn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6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cxn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7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cxn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8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cxn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9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cxn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10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cxn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11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cxn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12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cxn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13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cxn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14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cxn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15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cxn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16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cxn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17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cxn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18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cxn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19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cxn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20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cxn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21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cxn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22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cxn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23"/>
          <p:cNvGrpSpPr/>
          <p:nvPr/>
        </p:nvGrpSpPr>
        <p:grpSpPr>
          <a:xfrm>
            <a:off x="800280" y="1699560"/>
            <a:ext cx="3674160" cy="3470400"/>
            <a:chOff x="800280" y="1699560"/>
            <a:chExt cx="3674160" cy="3470400"/>
          </a:xfrm>
        </p:grpSpPr>
        <p:sp>
          <p:nvSpPr>
            <p:cNvPr id="155" name="CustomShape 24"/>
            <p:cNvSpPr/>
            <p:nvPr/>
          </p:nvSpPr>
          <p:spPr>
            <a:xfrm>
              <a:off x="800280" y="1699560"/>
              <a:ext cx="3674160" cy="502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6" name="CustomShape 25"/>
            <p:cNvSpPr/>
            <p:nvPr/>
          </p:nvSpPr>
          <p:spPr>
            <a:xfrm rot="10800000">
              <a:off x="2482920" y="4897800"/>
              <a:ext cx="315720" cy="2721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26"/>
            <p:cNvSpPr/>
            <p:nvPr/>
          </p:nvSpPr>
          <p:spPr>
            <a:xfrm>
              <a:off x="806400" y="2275560"/>
              <a:ext cx="3668040" cy="2624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8" name="PlaceHolder 27"/>
          <p:cNvSpPr>
            <a:spLocks noGrp="1"/>
          </p:cNvSpPr>
          <p:nvPr>
            <p:ph type="title"/>
          </p:nvPr>
        </p:nvSpPr>
        <p:spPr>
          <a:xfrm>
            <a:off x="888840" y="2339640"/>
            <a:ext cx="3500640" cy="246960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Click to edit Master title style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59" name="PlaceHolder 28"/>
          <p:cNvSpPr>
            <a:spLocks noGrp="1"/>
          </p:cNvSpPr>
          <p:nvPr>
            <p:ph type="body"/>
          </p:nvPr>
        </p:nvSpPr>
        <p:spPr>
          <a:xfrm>
            <a:off x="5121000" y="803160"/>
            <a:ext cx="6269400" cy="2382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400" b="0" strike="noStrike" spc="-1">
                <a:solidFill>
                  <a:srgbClr val="000000"/>
                </a:solidFill>
                <a:latin typeface="Rockwell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Fifth level</a:t>
            </a:r>
          </a:p>
        </p:txBody>
      </p:sp>
      <p:sp>
        <p:nvSpPr>
          <p:cNvPr id="160" name="PlaceHolder 29"/>
          <p:cNvSpPr>
            <a:spLocks noGrp="1"/>
          </p:cNvSpPr>
          <p:nvPr>
            <p:ph type="body"/>
          </p:nvPr>
        </p:nvSpPr>
        <p:spPr>
          <a:xfrm>
            <a:off x="5118480" y="3672000"/>
            <a:ext cx="6271560" cy="2383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400" b="0" strike="noStrike" spc="-1">
                <a:solidFill>
                  <a:srgbClr val="000000"/>
                </a:solidFill>
                <a:latin typeface="Rockwell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Rockwell"/>
              </a:rPr>
              <a:t>Fifth level</a:t>
            </a:r>
          </a:p>
        </p:txBody>
      </p:sp>
      <p:sp>
        <p:nvSpPr>
          <p:cNvPr id="161" name="PlaceHolder 30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612DD99-F4BB-4043-89D1-F6DDDFB858F9}" type="datetime">
              <a:rPr lang="hr-HR" sz="1000" b="0" strike="noStrike" spc="-1">
                <a:solidFill>
                  <a:srgbClr val="8B8B8B"/>
                </a:solidFill>
                <a:latin typeface="Rockwell"/>
              </a:rPr>
              <a:t>24.3.2020.</a:t>
            </a:fld>
            <a:endParaRPr lang="hr-HR" sz="1000" b="0" strike="noStrike" spc="-1">
              <a:latin typeface="Times New Roman"/>
            </a:endParaRPr>
          </a:p>
        </p:txBody>
      </p:sp>
      <p:sp>
        <p:nvSpPr>
          <p:cNvPr id="162" name="PlaceHolder 31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163" name="PlaceHolder 32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001C165-AA2F-49EA-B246-97C214CAFC60}" type="slidenum">
              <a:rPr lang="hr-HR" sz="1000" b="0" strike="noStrike" spc="-1">
                <a:solidFill>
                  <a:srgbClr val="8B8B8B"/>
                </a:solidFill>
                <a:latin typeface="Rockwell"/>
              </a:rPr>
              <a:t>‹#›</a:t>
            </a:fld>
            <a:endParaRPr lang="hr-H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mNCJxpsr0" TargetMode="External"/><Relationship Id="rId2" Type="http://schemas.openxmlformats.org/officeDocument/2006/relationships/hyperlink" Target="https://www.youtube.com/watch?v=C4xRWkzlU94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v=vbxTP7LUfLY" TargetMode="External"/><Relationship Id="rId4" Type="http://schemas.openxmlformats.org/officeDocument/2006/relationships/hyperlink" Target="https://www.youtube.com/watch?v=7FR1TsKLoD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1759320" y="2075400"/>
            <a:ext cx="8679600" cy="17485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0" anchor="b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b="0" strike="noStrike" spc="-151">
                <a:solidFill>
                  <a:srgbClr val="FFFEFF"/>
                </a:solidFill>
                <a:latin typeface="Calibri Light"/>
              </a:rPr>
              <a:t>SRCE, KRVNE ŽILE I KRVOTOK</a:t>
            </a:r>
            <a:endParaRPr lang="en-US" sz="54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1759320" y="3906360"/>
            <a:ext cx="8673120" cy="1322280"/>
          </a:xfrm>
          <a:prstGeom prst="rect">
            <a:avLst/>
          </a:prstGeom>
          <a:noFill/>
          <a:ln>
            <a:noFill/>
          </a:ln>
        </p:spPr>
        <p:txBody>
          <a:bodyPr tIns="0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Veliki krvotok-uloga je dostava kisika do svih stanica 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DODATNO:</a:t>
            </a:r>
            <a:r>
              <a:t/>
            </a:r>
            <a:br/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- linkovi za pomoć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u="sng" strike="noStrike" spc="-1">
                <a:solidFill>
                  <a:srgbClr val="FC5A1A"/>
                </a:solidFill>
                <a:uFillTx/>
                <a:latin typeface="Rockwell"/>
                <a:ea typeface="Rockwell"/>
                <a:hlinkClick r:id="rId2"/>
              </a:rPr>
              <a:t>https://www.youtube.com/watch?v=C4xRWkzlU94</a:t>
            </a: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u="sng" strike="noStrike" spc="-1">
                <a:solidFill>
                  <a:srgbClr val="FC5A1A"/>
                </a:solidFill>
                <a:uFillTx/>
                <a:latin typeface="Rockwell"/>
                <a:ea typeface="Rockwell"/>
                <a:hlinkClick r:id="rId3"/>
              </a:rPr>
              <a:t>https://www.youtube.com/watch?v=_qmNCJxpsr0</a:t>
            </a: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u="sng" strike="noStrike" spc="-1">
                <a:solidFill>
                  <a:srgbClr val="FC5A1A"/>
                </a:solidFill>
                <a:uFillTx/>
                <a:latin typeface="Rockwell"/>
                <a:ea typeface="Rockwell"/>
                <a:hlinkClick r:id="rId4"/>
              </a:rPr>
              <a:t>https://www.youtube.com/watch?v=7FR1TsKLoDI</a:t>
            </a: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  <a:ea typeface="Rockwell"/>
              </a:rPr>
              <a:t>- </a:t>
            </a:r>
            <a:r>
              <a:rPr lang="en-US" sz="1800" b="0" strike="noStrike" spc="-1">
                <a:solidFill>
                  <a:srgbClr val="000000"/>
                </a:solidFill>
                <a:latin typeface="Rockwell"/>
                <a:ea typeface="Rockwell"/>
                <a:hlinkClick r:id="rId5"/>
              </a:rPr>
              <a:t>https://www.youtube.com/watch?v=vbxTP7LUfLY</a:t>
            </a: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44" name="Group 2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245" name="CustomShape 3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cxn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4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cxn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5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cxn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6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cxn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7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cxn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8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cxn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" name="CustomShape 9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cxn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CustomShape 10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cxn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CustomShape 11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cxn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4" name="CustomShape 12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cxn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CustomShape 13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cxn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CustomShape 14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cxn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CustomShape 15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cxn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CustomShape 16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cxn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CustomShape 17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cxn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CustomShape 18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cxn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bg1">
                  <a:alpha val="35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CustomShape 19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cxn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prstDash val="lg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CustomShape 20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cxn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21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cxn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CustomShape 22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cxn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CustomShape 23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cxn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bg1">
                  <a:alpha val="3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6" name="CustomShape 24"/>
          <p:cNvSpPr/>
          <p:nvPr/>
        </p:nvSpPr>
        <p:spPr>
          <a:xfrm>
            <a:off x="0" y="0"/>
            <a:ext cx="12191760" cy="5788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TextShape 25"/>
          <p:cNvSpPr txBox="1"/>
          <p:nvPr/>
        </p:nvSpPr>
        <p:spPr>
          <a:xfrm>
            <a:off x="645480" y="960120"/>
            <a:ext cx="3865320" cy="417096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en-US" sz="4400" b="0" strike="noStrike" spc="-151">
                <a:solidFill>
                  <a:srgbClr val="000000"/>
                </a:solidFill>
                <a:latin typeface="Calibri Light"/>
              </a:rPr>
              <a:t>Bolesti i poremećaji krvožilnog sustava</a:t>
            </a:r>
            <a:endParaRPr lang="en-US" sz="44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8" name="Line 26"/>
          <p:cNvSpPr/>
          <p:nvPr/>
        </p:nvSpPr>
        <p:spPr>
          <a:xfrm>
            <a:off x="4752000" y="1199880"/>
            <a:ext cx="0" cy="3544200"/>
          </a:xfrm>
          <a:prstGeom prst="line">
            <a:avLst/>
          </a:prstGeom>
          <a:ln w="12600">
            <a:solidFill>
              <a:srgbClr val="EC19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TextShape 27"/>
          <p:cNvSpPr txBox="1"/>
          <p:nvPr/>
        </p:nvSpPr>
        <p:spPr>
          <a:xfrm>
            <a:off x="4983120" y="960120"/>
            <a:ext cx="5511600" cy="4170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ATEROSKLEROZA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SRČANI ILI MOŽDANI UDAR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PREPORUKE: NORMALNA TJELESNA MASA, TJELESNA AKTIVNOST, ZDRAVA PREHRANA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2400" b="0" strike="noStrike" spc="-151">
                <a:solidFill>
                  <a:srgbClr val="FFFEFF"/>
                </a:solidFill>
                <a:latin typeface="Calibri Light"/>
              </a:rPr>
              <a:t>SRCE-MIŠIĆNI ORGAN, U PRSNOJ ŠUPLJINI</a:t>
            </a:r>
            <a:r>
              <a:t/>
            </a:r>
            <a:br/>
            <a:r>
              <a:rPr lang="en-US" sz="2400" b="0" strike="noStrike" spc="-151">
                <a:solidFill>
                  <a:srgbClr val="FFFEFF"/>
                </a:solidFill>
                <a:latin typeface="Calibri Light"/>
              </a:rPr>
              <a:t>ULOGA-PUMPA KRV KROZ KRVNE ŽILE</a:t>
            </a:r>
            <a:endParaRPr lang="en-US" sz="2400" b="0" strike="noStrike" spc="-1">
              <a:solidFill>
                <a:srgbClr val="000000"/>
              </a:solidFill>
              <a:latin typeface="Rockwell"/>
            </a:endParaRPr>
          </a:p>
        </p:txBody>
      </p:sp>
      <p:pic>
        <p:nvPicPr>
          <p:cNvPr id="203" name="Slika 4"/>
          <p:cNvPicPr/>
          <p:nvPr/>
        </p:nvPicPr>
        <p:blipFill>
          <a:blip r:embed="rId2"/>
          <a:stretch/>
        </p:blipFill>
        <p:spPr>
          <a:xfrm>
            <a:off x="5113800" y="922320"/>
            <a:ext cx="5669640" cy="563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88840" y="2339640"/>
            <a:ext cx="3500640" cy="24696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GRAĐA SRCA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5121000" y="803160"/>
            <a:ext cx="6269400" cy="238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DVIJE PRETKLIJETKE I DVIJE KLIJETKE</a:t>
            </a: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MIŠIĆNA PREGRADA SPRIJEČAVA MJEŠANJEKRVI</a:t>
            </a: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PLAVO-VENSKA KRV(BOGATA S CO2)</a:t>
            </a: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CRVENO-ARTERIJSKA KRV(BOGATA S 02)</a:t>
            </a:r>
          </a:p>
        </p:txBody>
      </p:sp>
      <p:sp>
        <p:nvSpPr>
          <p:cNvPr id="206" name="TextShape 3"/>
          <p:cNvSpPr txBox="1"/>
          <p:nvPr/>
        </p:nvSpPr>
        <p:spPr>
          <a:xfrm>
            <a:off x="5118480" y="3672000"/>
            <a:ext cx="6271560" cy="2383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ZALISCI-OMOGUĆUJU JEDNOSMERAN PROTOK KRVI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0"/>
            <a:ext cx="1219140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8" name="Group 2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209" name="CustomShape 3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cxn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4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cxn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5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cxn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6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cxn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7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cxn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8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cxn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9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cxn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10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cxn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11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cxn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12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cxn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13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cxn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14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cxn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15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cxn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16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cxn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17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cxn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18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cxn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15000"/>
                </a:schemeClr>
              </a:solidFill>
              <a:prstDash val="dash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19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cxn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prstDash val="lg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20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cxn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21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cxn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22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cxn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23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cxn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15000"/>
                </a:scheme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0" name="TextShape 24"/>
          <p:cNvSpPr txBox="1"/>
          <p:nvPr/>
        </p:nvSpPr>
        <p:spPr>
          <a:xfrm>
            <a:off x="1759320" y="798840"/>
            <a:ext cx="8673120" cy="104868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000000"/>
                </a:solidFill>
                <a:latin typeface="Calibri Light"/>
              </a:rPr>
              <a:t>ARTERIJE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4133187870"/>
              </p:ext>
            </p:extLst>
          </p:nvPr>
        </p:nvGraphicFramePr>
        <p:xfrm>
          <a:off x="807840" y="1990800"/>
          <a:ext cx="10576080" cy="4175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VENE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197147922"/>
              </p:ext>
            </p:extLst>
          </p:nvPr>
        </p:nvGraphicFramePr>
        <p:xfrm>
          <a:off x="5440320" y="1125360"/>
          <a:ext cx="5638320" cy="460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KAPILARE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290493800"/>
              </p:ext>
            </p:extLst>
          </p:nvPr>
        </p:nvGraphicFramePr>
        <p:xfrm>
          <a:off x="5440320" y="1125360"/>
          <a:ext cx="5638680" cy="460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KRVNI TLAK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PRITISAK KRVI NA KRVNU ŽILU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IDEALAN: 120/80 mm Hg</a:t>
            </a: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Mali i veliki krvotok-događaju se istodobno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pic>
        <p:nvPicPr>
          <p:cNvPr id="236" name="Slika 4"/>
          <p:cNvPicPr/>
          <p:nvPr/>
        </p:nvPicPr>
        <p:blipFill>
          <a:blip r:embed="rId2"/>
          <a:stretch/>
        </p:blipFill>
        <p:spPr>
          <a:xfrm>
            <a:off x="5761440" y="602640"/>
            <a:ext cx="5366880" cy="6211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>
            <a:noFill/>
          </a:ln>
        </p:spPr>
        <p:txBody>
          <a:bodyPr lIns="228600" tIns="228600" rIns="228600" bIns="22860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0" strike="noStrike" spc="-151">
                <a:solidFill>
                  <a:srgbClr val="FFFEFF"/>
                </a:solidFill>
                <a:latin typeface="Calibri Light"/>
              </a:rPr>
              <a:t>Mali krvotok-uloga je zamjena plinova u krvi u plućima</a:t>
            </a:r>
            <a:endParaRPr lang="en-US" sz="4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19</TotalTime>
  <Words>148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 Light</vt:lpstr>
      <vt:lpstr>DejaVu Sans</vt:lpstr>
      <vt:lpstr>Rockwell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subject/>
  <dc:creator>Josip</dc:creator>
  <dc:description/>
  <cp:lastModifiedBy>Operator</cp:lastModifiedBy>
  <cp:revision>172</cp:revision>
  <dcterms:created xsi:type="dcterms:W3CDTF">2020-03-20T08:11:36Z</dcterms:created>
  <dcterms:modified xsi:type="dcterms:W3CDTF">2020-03-24T11:29:21Z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