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75CB21-B269-4054-BFFE-B617AABFABFB}" v="1559" dt="2020-03-20T16:04:12.1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želimir lalić" userId="0ad752456d02dc3d" providerId="Windows Live" clId="Web-{8F75CB21-B269-4054-BFFE-B617AABFABFB}"/>
    <pc:docChg chg="addSld delSld modSld sldOrd">
      <pc:chgData name="želimir lalić" userId="0ad752456d02dc3d" providerId="Windows Live" clId="Web-{8F75CB21-B269-4054-BFFE-B617AABFABFB}" dt="2020-03-20T16:04:12.113" v="1545"/>
      <pc:docMkLst>
        <pc:docMk/>
      </pc:docMkLst>
      <pc:sldChg chg="modSp">
        <pc:chgData name="želimir lalić" userId="0ad752456d02dc3d" providerId="Windows Live" clId="Web-{8F75CB21-B269-4054-BFFE-B617AABFABFB}" dt="2020-03-20T15:07:38.134" v="65" actId="20577"/>
        <pc:sldMkLst>
          <pc:docMk/>
          <pc:sldMk cId="553726541" sldId="256"/>
        </pc:sldMkLst>
        <pc:spChg chg="mod">
          <ac:chgData name="želimir lalić" userId="0ad752456d02dc3d" providerId="Windows Live" clId="Web-{8F75CB21-B269-4054-BFFE-B617AABFABFB}" dt="2020-03-20T15:07:38.134" v="65" actId="20577"/>
          <ac:spMkLst>
            <pc:docMk/>
            <pc:sldMk cId="553726541" sldId="256"/>
            <ac:spMk id="2" creationId="{9FB28281-3783-403A-B1AB-0182A003DFE3}"/>
          </ac:spMkLst>
        </pc:spChg>
      </pc:sldChg>
      <pc:sldChg chg="modSp new">
        <pc:chgData name="želimir lalić" userId="0ad752456d02dc3d" providerId="Windows Live" clId="Web-{8F75CB21-B269-4054-BFFE-B617AABFABFB}" dt="2020-03-20T15:10:00.823" v="326" actId="20577"/>
        <pc:sldMkLst>
          <pc:docMk/>
          <pc:sldMk cId="1631516130" sldId="257"/>
        </pc:sldMkLst>
        <pc:spChg chg="mod">
          <ac:chgData name="želimir lalić" userId="0ad752456d02dc3d" providerId="Windows Live" clId="Web-{8F75CB21-B269-4054-BFFE-B617AABFABFB}" dt="2020-03-20T15:07:59.759" v="119" actId="20577"/>
          <ac:spMkLst>
            <pc:docMk/>
            <pc:sldMk cId="1631516130" sldId="257"/>
            <ac:spMk id="2" creationId="{1A50AAFD-0724-4AC3-87D8-B836E4458FDD}"/>
          </ac:spMkLst>
        </pc:spChg>
        <pc:spChg chg="mod">
          <ac:chgData name="želimir lalić" userId="0ad752456d02dc3d" providerId="Windows Live" clId="Web-{8F75CB21-B269-4054-BFFE-B617AABFABFB}" dt="2020-03-20T15:08:05.119" v="122" actId="20577"/>
          <ac:spMkLst>
            <pc:docMk/>
            <pc:sldMk cId="1631516130" sldId="257"/>
            <ac:spMk id="3" creationId="{09D72B04-4320-469B-AC83-13D6D2E68359}"/>
          </ac:spMkLst>
        </pc:spChg>
        <pc:spChg chg="mod">
          <ac:chgData name="želimir lalić" userId="0ad752456d02dc3d" providerId="Windows Live" clId="Web-{8F75CB21-B269-4054-BFFE-B617AABFABFB}" dt="2020-03-20T15:08:46.651" v="232" actId="20577"/>
          <ac:spMkLst>
            <pc:docMk/>
            <pc:sldMk cId="1631516130" sldId="257"/>
            <ac:spMk id="4" creationId="{F9F055C8-2BA9-4EF9-A51F-7392D70A2819}"/>
          </ac:spMkLst>
        </pc:spChg>
        <pc:spChg chg="mod">
          <ac:chgData name="želimir lalić" userId="0ad752456d02dc3d" providerId="Windows Live" clId="Web-{8F75CB21-B269-4054-BFFE-B617AABFABFB}" dt="2020-03-20T15:08:49.760" v="237" actId="20577"/>
          <ac:spMkLst>
            <pc:docMk/>
            <pc:sldMk cId="1631516130" sldId="257"/>
            <ac:spMk id="5" creationId="{A9B730F7-6DC6-4007-A777-058CFD3C6BEA}"/>
          </ac:spMkLst>
        </pc:spChg>
        <pc:spChg chg="mod">
          <ac:chgData name="želimir lalić" userId="0ad752456d02dc3d" providerId="Windows Live" clId="Web-{8F75CB21-B269-4054-BFFE-B617AABFABFB}" dt="2020-03-20T15:10:00.823" v="326" actId="20577"/>
          <ac:spMkLst>
            <pc:docMk/>
            <pc:sldMk cId="1631516130" sldId="257"/>
            <ac:spMk id="6" creationId="{4337A337-E5D7-445E-AE5E-304E4C2E94FD}"/>
          </ac:spMkLst>
        </pc:spChg>
      </pc:sldChg>
      <pc:sldChg chg="modSp new">
        <pc:chgData name="želimir lalić" userId="0ad752456d02dc3d" providerId="Windows Live" clId="Web-{8F75CB21-B269-4054-BFFE-B617AABFABFB}" dt="2020-03-20T15:13:14.902" v="486" actId="20577"/>
        <pc:sldMkLst>
          <pc:docMk/>
          <pc:sldMk cId="2520524044" sldId="258"/>
        </pc:sldMkLst>
        <pc:spChg chg="mod">
          <ac:chgData name="želimir lalić" userId="0ad752456d02dc3d" providerId="Windows Live" clId="Web-{8F75CB21-B269-4054-BFFE-B617AABFABFB}" dt="2020-03-20T15:10:07.745" v="339" actId="20577"/>
          <ac:spMkLst>
            <pc:docMk/>
            <pc:sldMk cId="2520524044" sldId="258"/>
            <ac:spMk id="2" creationId="{CEDE8A4B-7A5D-4A22-B873-D865B1F4F162}"/>
          </ac:spMkLst>
        </pc:spChg>
        <pc:spChg chg="mod">
          <ac:chgData name="želimir lalić" userId="0ad752456d02dc3d" providerId="Windows Live" clId="Web-{8F75CB21-B269-4054-BFFE-B617AABFABFB}" dt="2020-03-20T15:13:14.902" v="486" actId="20577"/>
          <ac:spMkLst>
            <pc:docMk/>
            <pc:sldMk cId="2520524044" sldId="258"/>
            <ac:spMk id="3" creationId="{5B5C7E27-BEA5-48B0-BEF1-B65D8C7DA5F4}"/>
          </ac:spMkLst>
        </pc:spChg>
      </pc:sldChg>
      <pc:sldChg chg="modSp new">
        <pc:chgData name="želimir lalić" userId="0ad752456d02dc3d" providerId="Windows Live" clId="Web-{8F75CB21-B269-4054-BFFE-B617AABFABFB}" dt="2020-03-20T15:14:44.372" v="511" actId="20577"/>
        <pc:sldMkLst>
          <pc:docMk/>
          <pc:sldMk cId="2570646864" sldId="259"/>
        </pc:sldMkLst>
        <pc:spChg chg="mod">
          <ac:chgData name="želimir lalić" userId="0ad752456d02dc3d" providerId="Windows Live" clId="Web-{8F75CB21-B269-4054-BFFE-B617AABFABFB}" dt="2020-03-20T15:14:44.372" v="511" actId="20577"/>
          <ac:spMkLst>
            <pc:docMk/>
            <pc:sldMk cId="2570646864" sldId="259"/>
            <ac:spMk id="2" creationId="{BF937B25-4D04-42D5-BE54-E11FCA640363}"/>
          </ac:spMkLst>
        </pc:spChg>
        <pc:spChg chg="mod">
          <ac:chgData name="želimir lalić" userId="0ad752456d02dc3d" providerId="Windows Live" clId="Web-{8F75CB21-B269-4054-BFFE-B617AABFABFB}" dt="2020-03-20T15:14:29.997" v="495" actId="20577"/>
          <ac:spMkLst>
            <pc:docMk/>
            <pc:sldMk cId="2570646864" sldId="259"/>
            <ac:spMk id="3" creationId="{B0E4413F-06F0-4A7E-A816-6CE923579EBC}"/>
          </ac:spMkLst>
        </pc:spChg>
      </pc:sldChg>
      <pc:sldChg chg="addSp delSp modSp new mod modClrScheme chgLayout">
        <pc:chgData name="želimir lalić" userId="0ad752456d02dc3d" providerId="Windows Live" clId="Web-{8F75CB21-B269-4054-BFFE-B617AABFABFB}" dt="2020-03-20T15:44:15.229" v="853"/>
        <pc:sldMkLst>
          <pc:docMk/>
          <pc:sldMk cId="3663255993" sldId="260"/>
        </pc:sldMkLst>
        <pc:spChg chg="mod ord">
          <ac:chgData name="želimir lalić" userId="0ad752456d02dc3d" providerId="Windows Live" clId="Web-{8F75CB21-B269-4054-BFFE-B617AABFABFB}" dt="2020-03-20T15:44:15.229" v="853"/>
          <ac:spMkLst>
            <pc:docMk/>
            <pc:sldMk cId="3663255993" sldId="260"/>
            <ac:spMk id="2" creationId="{8A18AC57-919F-4462-AA72-75B7B93587B0}"/>
          </ac:spMkLst>
        </pc:spChg>
        <pc:spChg chg="mod ord">
          <ac:chgData name="želimir lalić" userId="0ad752456d02dc3d" providerId="Windows Live" clId="Web-{8F75CB21-B269-4054-BFFE-B617AABFABFB}" dt="2020-03-20T15:44:15.229" v="853"/>
          <ac:spMkLst>
            <pc:docMk/>
            <pc:sldMk cId="3663255993" sldId="260"/>
            <ac:spMk id="3" creationId="{F6F9201D-7357-4CD1-94EC-E072FCC915AA}"/>
          </ac:spMkLst>
        </pc:spChg>
        <pc:spChg chg="add del mod ord">
          <ac:chgData name="želimir lalić" userId="0ad752456d02dc3d" providerId="Windows Live" clId="Web-{8F75CB21-B269-4054-BFFE-B617AABFABFB}" dt="2020-03-20T15:44:15.229" v="853"/>
          <ac:spMkLst>
            <pc:docMk/>
            <pc:sldMk cId="3663255993" sldId="260"/>
            <ac:spMk id="4" creationId="{276559EF-7E10-47EF-898E-8A34D7A4D435}"/>
          </ac:spMkLst>
        </pc:spChg>
      </pc:sldChg>
      <pc:sldChg chg="modSp new">
        <pc:chgData name="želimir lalić" userId="0ad752456d02dc3d" providerId="Windows Live" clId="Web-{8F75CB21-B269-4054-BFFE-B617AABFABFB}" dt="2020-03-20T15:21:00.656" v="562" actId="20577"/>
        <pc:sldMkLst>
          <pc:docMk/>
          <pc:sldMk cId="3496808307" sldId="261"/>
        </pc:sldMkLst>
        <pc:spChg chg="mod">
          <ac:chgData name="želimir lalić" userId="0ad752456d02dc3d" providerId="Windows Live" clId="Web-{8F75CB21-B269-4054-BFFE-B617AABFABFB}" dt="2020-03-20T15:17:05.014" v="548" actId="20577"/>
          <ac:spMkLst>
            <pc:docMk/>
            <pc:sldMk cId="3496808307" sldId="261"/>
            <ac:spMk id="2" creationId="{CF6DC6E0-DB2B-4AAE-9C76-F37ED64939A1}"/>
          </ac:spMkLst>
        </pc:spChg>
        <pc:spChg chg="mod">
          <ac:chgData name="želimir lalić" userId="0ad752456d02dc3d" providerId="Windows Live" clId="Web-{8F75CB21-B269-4054-BFFE-B617AABFABFB}" dt="2020-03-20T15:21:00.656" v="562" actId="20577"/>
          <ac:spMkLst>
            <pc:docMk/>
            <pc:sldMk cId="3496808307" sldId="261"/>
            <ac:spMk id="3" creationId="{2D3B0D3F-C572-45F9-8506-083AEE375DE9}"/>
          </ac:spMkLst>
        </pc:spChg>
      </pc:sldChg>
      <pc:sldChg chg="modSp new">
        <pc:chgData name="želimir lalić" userId="0ad752456d02dc3d" providerId="Windows Live" clId="Web-{8F75CB21-B269-4054-BFFE-B617AABFABFB}" dt="2020-03-20T15:22:48.563" v="594" actId="20577"/>
        <pc:sldMkLst>
          <pc:docMk/>
          <pc:sldMk cId="2816017267" sldId="262"/>
        </pc:sldMkLst>
        <pc:spChg chg="mod">
          <ac:chgData name="želimir lalić" userId="0ad752456d02dc3d" providerId="Windows Live" clId="Web-{8F75CB21-B269-4054-BFFE-B617AABFABFB}" dt="2020-03-20T15:21:07.578" v="581" actId="20577"/>
          <ac:spMkLst>
            <pc:docMk/>
            <pc:sldMk cId="2816017267" sldId="262"/>
            <ac:spMk id="2" creationId="{E60DE94D-5D01-4E73-8DC8-0F8B3FF2877F}"/>
          </ac:spMkLst>
        </pc:spChg>
        <pc:spChg chg="mod">
          <ac:chgData name="želimir lalić" userId="0ad752456d02dc3d" providerId="Windows Live" clId="Web-{8F75CB21-B269-4054-BFFE-B617AABFABFB}" dt="2020-03-20T15:22:48.563" v="594" actId="20577"/>
          <ac:spMkLst>
            <pc:docMk/>
            <pc:sldMk cId="2816017267" sldId="262"/>
            <ac:spMk id="3" creationId="{32E4F955-2FFE-4B05-B601-6268335C5BC7}"/>
          </ac:spMkLst>
        </pc:spChg>
      </pc:sldChg>
      <pc:sldChg chg="modSp new">
        <pc:chgData name="želimir lalić" userId="0ad752456d02dc3d" providerId="Windows Live" clId="Web-{8F75CB21-B269-4054-BFFE-B617AABFABFB}" dt="2020-03-20T15:25:26.283" v="680" actId="20577"/>
        <pc:sldMkLst>
          <pc:docMk/>
          <pc:sldMk cId="2054041680" sldId="263"/>
        </pc:sldMkLst>
        <pc:spChg chg="mod">
          <ac:chgData name="želimir lalić" userId="0ad752456d02dc3d" providerId="Windows Live" clId="Web-{8F75CB21-B269-4054-BFFE-B617AABFABFB}" dt="2020-03-20T15:22:56.204" v="601" actId="20577"/>
          <ac:spMkLst>
            <pc:docMk/>
            <pc:sldMk cId="2054041680" sldId="263"/>
            <ac:spMk id="2" creationId="{C80F872B-65DA-419C-9596-7A7C3C59C0EB}"/>
          </ac:spMkLst>
        </pc:spChg>
        <pc:spChg chg="mod">
          <ac:chgData name="želimir lalić" userId="0ad752456d02dc3d" providerId="Windows Live" clId="Web-{8F75CB21-B269-4054-BFFE-B617AABFABFB}" dt="2020-03-20T15:25:26.283" v="680" actId="20577"/>
          <ac:spMkLst>
            <pc:docMk/>
            <pc:sldMk cId="2054041680" sldId="263"/>
            <ac:spMk id="3" creationId="{740A52D4-0B9F-44A3-89D1-40004421EB19}"/>
          </ac:spMkLst>
        </pc:spChg>
      </pc:sldChg>
      <pc:sldChg chg="modSp new">
        <pc:chgData name="želimir lalić" userId="0ad752456d02dc3d" providerId="Windows Live" clId="Web-{8F75CB21-B269-4054-BFFE-B617AABFABFB}" dt="2020-03-20T15:26:19.534" v="801" actId="20577"/>
        <pc:sldMkLst>
          <pc:docMk/>
          <pc:sldMk cId="4043410624" sldId="264"/>
        </pc:sldMkLst>
        <pc:spChg chg="mod">
          <ac:chgData name="želimir lalić" userId="0ad752456d02dc3d" providerId="Windows Live" clId="Web-{8F75CB21-B269-4054-BFFE-B617AABFABFB}" dt="2020-03-20T15:25:35.643" v="711" actId="20577"/>
          <ac:spMkLst>
            <pc:docMk/>
            <pc:sldMk cId="4043410624" sldId="264"/>
            <ac:spMk id="2" creationId="{A100CADC-C1A3-4D48-942F-5B6C6F06E028}"/>
          </ac:spMkLst>
        </pc:spChg>
        <pc:spChg chg="mod">
          <ac:chgData name="želimir lalić" userId="0ad752456d02dc3d" providerId="Windows Live" clId="Web-{8F75CB21-B269-4054-BFFE-B617AABFABFB}" dt="2020-03-20T15:26:19.534" v="801" actId="20577"/>
          <ac:spMkLst>
            <pc:docMk/>
            <pc:sldMk cId="4043410624" sldId="264"/>
            <ac:spMk id="3" creationId="{FBCF2771-63B5-42CD-8200-DFBB68B802C6}"/>
          </ac:spMkLst>
        </pc:spChg>
      </pc:sldChg>
      <pc:sldChg chg="modSp new">
        <pc:chgData name="želimir lalić" userId="0ad752456d02dc3d" providerId="Windows Live" clId="Web-{8F75CB21-B269-4054-BFFE-B617AABFABFB}" dt="2020-03-20T15:41:59.478" v="850" actId="20577"/>
        <pc:sldMkLst>
          <pc:docMk/>
          <pc:sldMk cId="1316717570" sldId="265"/>
        </pc:sldMkLst>
        <pc:spChg chg="mod">
          <ac:chgData name="želimir lalić" userId="0ad752456d02dc3d" providerId="Windows Live" clId="Web-{8F75CB21-B269-4054-BFFE-B617AABFABFB}" dt="2020-03-20T15:26:44.987" v="805" actId="20577"/>
          <ac:spMkLst>
            <pc:docMk/>
            <pc:sldMk cId="1316717570" sldId="265"/>
            <ac:spMk id="2" creationId="{2BA5D3CF-D553-4BB9-9095-07E10AA1CEA5}"/>
          </ac:spMkLst>
        </pc:spChg>
        <pc:spChg chg="mod">
          <ac:chgData name="želimir lalić" userId="0ad752456d02dc3d" providerId="Windows Live" clId="Web-{8F75CB21-B269-4054-BFFE-B617AABFABFB}" dt="2020-03-20T15:41:59.478" v="850" actId="20577"/>
          <ac:spMkLst>
            <pc:docMk/>
            <pc:sldMk cId="1316717570" sldId="265"/>
            <ac:spMk id="3" creationId="{264D6AAE-27BC-41E3-BE03-3132CC8AC1D4}"/>
          </ac:spMkLst>
        </pc:spChg>
      </pc:sldChg>
      <pc:sldChg chg="modSp new ord">
        <pc:chgData name="želimir lalić" userId="0ad752456d02dc3d" providerId="Windows Live" clId="Web-{8F75CB21-B269-4054-BFFE-B617AABFABFB}" dt="2020-03-20T16:04:12.113" v="1545"/>
        <pc:sldMkLst>
          <pc:docMk/>
          <pc:sldMk cId="2922656008" sldId="266"/>
        </pc:sldMkLst>
        <pc:spChg chg="mod">
          <ac:chgData name="želimir lalić" userId="0ad752456d02dc3d" providerId="Windows Live" clId="Web-{8F75CB21-B269-4054-BFFE-B617AABFABFB}" dt="2020-03-20T15:50:16.123" v="863" actId="20577"/>
          <ac:spMkLst>
            <pc:docMk/>
            <pc:sldMk cId="2922656008" sldId="266"/>
            <ac:spMk id="2" creationId="{9884441D-0D7C-4E37-B633-F85A127ACD32}"/>
          </ac:spMkLst>
        </pc:spChg>
        <pc:spChg chg="mod">
          <ac:chgData name="želimir lalić" userId="0ad752456d02dc3d" providerId="Windows Live" clId="Web-{8F75CB21-B269-4054-BFFE-B617AABFABFB}" dt="2020-03-20T16:04:02.145" v="1543" actId="20577"/>
          <ac:spMkLst>
            <pc:docMk/>
            <pc:sldMk cId="2922656008" sldId="266"/>
            <ac:spMk id="3" creationId="{3B86DFD7-1887-49FC-8F0C-5F47DF56F60E}"/>
          </ac:spMkLst>
        </pc:spChg>
      </pc:sldChg>
      <pc:sldChg chg="new del">
        <pc:chgData name="želimir lalić" userId="0ad752456d02dc3d" providerId="Windows Live" clId="Web-{8F75CB21-B269-4054-BFFE-B617AABFABFB}" dt="2020-03-20T15:58:10.486" v="1234"/>
        <pc:sldMkLst>
          <pc:docMk/>
          <pc:sldMk cId="921998087" sldId="26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23.03.2020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878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23.03.2020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78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23.03.2020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4236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23.03.2020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02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23.03.2020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6461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23.03.2020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05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23.03.2020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361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23.03.2020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66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23.03.2020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467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23.03.2020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036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23.03.2020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670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B7810A5-1A13-4087-8DFA-155E6E5B5D73}" type="datetimeFigureOut">
              <a:rPr lang="tr-TR" smtClean="0"/>
              <a:t>23.03.2020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717581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mOPP72Fif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28281-3783-403A-B1AB-0182A003DF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cs typeface="Arial"/>
              </a:rPr>
              <a:t>ŽIVOTNI UVJETI U VODI</a:t>
            </a:r>
            <a:endParaRPr lang="tr-T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542EAC-8BF3-4BFD-9891-145BC49409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3726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100CADC-C1A3-4D48-942F-5B6C6F06E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cs typeface="Arial"/>
              </a:rPr>
              <a:t>POVRŠINSKA NAPETOST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BCF2771-63B5-42CD-8200-DFBB68B80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70" indent="-344170"/>
            <a:r>
              <a:rPr lang="hr-HR" dirty="0">
                <a:cs typeface="Arial"/>
              </a:rPr>
              <a:t>Važna za organizme koji žive na površini vode</a:t>
            </a:r>
          </a:p>
          <a:p>
            <a:pPr marL="344170" indent="-344170"/>
            <a:r>
              <a:rPr lang="hr-HR" dirty="0">
                <a:cs typeface="Arial"/>
              </a:rPr>
              <a:t>Narušava se </a:t>
            </a:r>
            <a:r>
              <a:rPr lang="hr-HR" dirty="0" err="1">
                <a:cs typeface="Arial"/>
              </a:rPr>
              <a:t>onešišćenjem</a:t>
            </a:r>
            <a:r>
              <a:rPr lang="hr-HR" dirty="0">
                <a:cs typeface="Arial"/>
              </a:rPr>
              <a:t> vode(</a:t>
            </a:r>
            <a:r>
              <a:rPr lang="hr-HR" dirty="0" err="1">
                <a:cs typeface="Arial"/>
              </a:rPr>
              <a:t>npr.detergentom</a:t>
            </a:r>
            <a:r>
              <a:rPr lang="hr-HR" dirty="0">
                <a:cs typeface="Aria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43410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BA5D3CF-D553-4BB9-9095-07E10AA1C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cs typeface="Arial"/>
              </a:rPr>
              <a:t>GIBANJE VODE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64D6AAE-27BC-41E3-BE03-3132CC8AC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70" indent="-344170"/>
            <a:r>
              <a:rPr lang="hr-HR" dirty="0">
                <a:cs typeface="Arial" panose="020B0604020202020204"/>
              </a:rPr>
              <a:t>Omogućuje </a:t>
            </a:r>
            <a:r>
              <a:rPr lang="hr-HR" dirty="0" err="1">
                <a:cs typeface="Arial" panose="020B0604020202020204"/>
              </a:rPr>
              <a:t>mješanje</a:t>
            </a:r>
            <a:r>
              <a:rPr lang="hr-HR" dirty="0">
                <a:cs typeface="Arial" panose="020B0604020202020204"/>
              </a:rPr>
              <a:t> slojeva vode-dopiranje kisika i hrane u sve slojeve</a:t>
            </a:r>
            <a:endParaRPr lang="sr-Latn-RS" dirty="0"/>
          </a:p>
          <a:p>
            <a:pPr marL="344170" indent="-344170"/>
            <a:r>
              <a:rPr lang="hr-HR" dirty="0">
                <a:cs typeface="Arial" panose="020B0604020202020204"/>
              </a:rPr>
              <a:t>Kopnene vode: izraženije kod tekućica</a:t>
            </a:r>
          </a:p>
          <a:p>
            <a:pPr marL="344170" indent="-344170"/>
            <a:r>
              <a:rPr lang="hr-HR" dirty="0">
                <a:cs typeface="Arial" panose="020B0604020202020204"/>
              </a:rPr>
              <a:t>Morska voda: valovi, morske struje i morske </a:t>
            </a:r>
            <a:r>
              <a:rPr lang="hr-HR" dirty="0" err="1">
                <a:cs typeface="Arial" panose="020B0604020202020204"/>
              </a:rPr>
              <a:t>mjene</a:t>
            </a:r>
            <a:r>
              <a:rPr lang="hr-HR" dirty="0">
                <a:cs typeface="Arial" panose="020B0604020202020204"/>
              </a:rPr>
              <a:t>(</a:t>
            </a:r>
            <a:r>
              <a:rPr lang="hr-HR" dirty="0" err="1">
                <a:cs typeface="Arial" panose="020B0604020202020204"/>
              </a:rPr>
              <a:t>pima</a:t>
            </a:r>
            <a:r>
              <a:rPr lang="hr-HR" dirty="0">
                <a:cs typeface="Arial" panose="020B0604020202020204"/>
              </a:rPr>
              <a:t> i oseka)</a:t>
            </a:r>
          </a:p>
        </p:txBody>
      </p:sp>
    </p:spTree>
    <p:extLst>
      <p:ext uri="{BB962C8B-B14F-4D97-AF65-F5344CB8AC3E}">
        <p14:creationId xmlns:p14="http://schemas.microsoft.com/office/powerpoint/2010/main" val="1316717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884441D-0D7C-4E37-B633-F85A127AC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cs typeface="Arial"/>
              </a:rPr>
              <a:t>Napomena: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B86DFD7-1887-49FC-8F0C-5F47DF56F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70" indent="-344170"/>
            <a:r>
              <a:rPr lang="hr-HR" dirty="0">
                <a:cs typeface="Arial"/>
              </a:rPr>
              <a:t>Potrebno je pročitati tekst u udžbeniku(str.30. do 35.), a tek onda vidjeti što piše u ovoj prezentaciji.</a:t>
            </a:r>
          </a:p>
          <a:p>
            <a:pPr marL="344170" indent="-344170"/>
            <a:r>
              <a:rPr lang="hr-HR" dirty="0">
                <a:cs typeface="Arial"/>
              </a:rPr>
              <a:t>Nakon pročitanog teksta i prezentacije, pokušajte napraviti pokuse na stranici 25. u radnoj bilježnici(B i C)</a:t>
            </a:r>
          </a:p>
          <a:p>
            <a:pPr marL="344170" indent="-344170"/>
            <a:r>
              <a:rPr lang="hr-HR" dirty="0">
                <a:cs typeface="Arial"/>
              </a:rPr>
              <a:t>Poveznica za kratki film koji može pomoći:</a:t>
            </a:r>
          </a:p>
          <a:p>
            <a:pPr marL="0" indent="0">
              <a:buNone/>
            </a:pPr>
            <a:r>
              <a:rPr lang="hr-HR" dirty="0">
                <a:ea typeface="+mn-lt"/>
                <a:cs typeface="+mn-lt"/>
                <a:hlinkClick r:id="rId2"/>
              </a:rPr>
              <a:t>https://www.youtube.com/watch?v=2mOPP72Fif4</a:t>
            </a:r>
            <a:endParaRPr lang="hr-HR"/>
          </a:p>
          <a:p>
            <a:pPr marL="0" indent="0">
              <a:buNone/>
            </a:pPr>
            <a:r>
              <a:rPr lang="hr-HR" dirty="0">
                <a:cs typeface="Arial"/>
              </a:rPr>
              <a:t>- sve što ne bude jasno, pitajte na chatu u </a:t>
            </a:r>
            <a:r>
              <a:rPr lang="hr-HR" dirty="0" err="1">
                <a:cs typeface="Arial"/>
              </a:rPr>
              <a:t>teamsu</a:t>
            </a:r>
          </a:p>
          <a:p>
            <a:pPr marL="0" indent="0">
              <a:buNone/>
            </a:pPr>
            <a:endParaRPr lang="hr-HR" dirty="0">
              <a:cs typeface="Arial"/>
            </a:endParaRPr>
          </a:p>
          <a:p>
            <a:pPr marL="344170" indent="-344170"/>
            <a:endParaRPr lang="hr-HR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2656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A50AAFD-0724-4AC3-87D8-B836E4458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cs typeface="Arial"/>
              </a:rPr>
              <a:t>VODA-OTAPA PLINOVE I MINERALNE TVARI</a:t>
            </a:r>
            <a:endParaRPr lang="hr-HR" dirty="0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9D72B04-4320-469B-AC83-13D6D2E683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>
                <a:cs typeface="Arial"/>
              </a:rPr>
              <a:t>TVRDA VODA</a:t>
            </a:r>
            <a:endParaRPr lang="hr-HR" dirty="0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9F055C8-2BA9-4EF9-A51F-7392D70A281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4170" indent="-344170"/>
            <a:r>
              <a:rPr lang="hr-HR" dirty="0">
                <a:cs typeface="Arial"/>
              </a:rPr>
              <a:t>SADRŽI PUNO OTOPLJENIH MINERALNIH TVARI</a:t>
            </a:r>
            <a:endParaRPr lang="sr-Latn-RS" dirty="0"/>
          </a:p>
          <a:p>
            <a:pPr marL="344170" indent="-344170"/>
            <a:r>
              <a:rPr lang="hr-HR" dirty="0">
                <a:cs typeface="Arial"/>
              </a:rPr>
              <a:t>MORSKA VODA, VODOVODNA VODA.....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A9B730F7-6DC6-4007-A777-058CFD3C6B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>
                <a:cs typeface="Arial"/>
              </a:rPr>
              <a:t>MEKA VODA</a:t>
            </a:r>
            <a:endParaRPr lang="hr-HR" dirty="0"/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4337A337-E5D7-445E-AE5E-304E4C2E94F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4170" indent="-344170"/>
            <a:r>
              <a:rPr lang="hr-HR" dirty="0">
                <a:cs typeface="Arial"/>
              </a:rPr>
              <a:t>SADRŽI VRLO MALO ILI NITI MALO OTOPLJENIH TVARI</a:t>
            </a:r>
          </a:p>
          <a:p>
            <a:pPr marL="344170" indent="-344170"/>
            <a:r>
              <a:rPr lang="hr-HR" dirty="0">
                <a:cs typeface="Arial"/>
              </a:rPr>
              <a:t>KIŠNICA, DESTILIRANA VODA</a:t>
            </a:r>
          </a:p>
        </p:txBody>
      </p:sp>
    </p:spTree>
    <p:extLst>
      <p:ext uri="{BB962C8B-B14F-4D97-AF65-F5344CB8AC3E}">
        <p14:creationId xmlns:p14="http://schemas.microsoft.com/office/powerpoint/2010/main" val="1631516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EDE8A4B-7A5D-4A22-B873-D865B1F4F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cs typeface="Arial"/>
              </a:rPr>
              <a:t>SVOJSTVA VODE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B5C7E27-BEA5-48B0-BEF1-B65D8C7DA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70" indent="-344170"/>
            <a:r>
              <a:rPr lang="hr-HR" dirty="0">
                <a:cs typeface="Arial"/>
              </a:rPr>
              <a:t>BOJA I MIRIS</a:t>
            </a:r>
          </a:p>
          <a:p>
            <a:pPr marL="344170" indent="-344170"/>
            <a:r>
              <a:rPr lang="hr-HR" dirty="0">
                <a:cs typeface="Arial"/>
              </a:rPr>
              <a:t>KISELOST</a:t>
            </a:r>
          </a:p>
          <a:p>
            <a:pPr marL="344170" indent="-344170"/>
            <a:r>
              <a:rPr lang="hr-HR" dirty="0">
                <a:cs typeface="Arial"/>
              </a:rPr>
              <a:t>TEMPERATURA</a:t>
            </a:r>
          </a:p>
          <a:p>
            <a:pPr marL="344170" indent="-344170"/>
            <a:r>
              <a:rPr lang="hr-HR" dirty="0">
                <a:cs typeface="Arial"/>
              </a:rPr>
              <a:t>PROZIRNOST</a:t>
            </a:r>
          </a:p>
          <a:p>
            <a:pPr marL="344170" indent="-344170"/>
            <a:r>
              <a:rPr lang="hr-HR" dirty="0">
                <a:cs typeface="Arial"/>
              </a:rPr>
              <a:t>GUSTOĆA</a:t>
            </a:r>
          </a:p>
          <a:p>
            <a:pPr marL="344170" indent="-344170"/>
            <a:r>
              <a:rPr lang="hr-HR" dirty="0">
                <a:cs typeface="Arial"/>
              </a:rPr>
              <a:t>POVRŠINSKA NAPETOST</a:t>
            </a:r>
          </a:p>
          <a:p>
            <a:pPr marL="344170" indent="-344170"/>
            <a:r>
              <a:rPr lang="hr-HR" dirty="0">
                <a:cs typeface="Arial"/>
              </a:rPr>
              <a:t>GIBANJE VODE</a:t>
            </a:r>
          </a:p>
        </p:txBody>
      </p:sp>
    </p:spTree>
    <p:extLst>
      <p:ext uri="{BB962C8B-B14F-4D97-AF65-F5344CB8AC3E}">
        <p14:creationId xmlns:p14="http://schemas.microsoft.com/office/powerpoint/2010/main" val="2520524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F937B25-4D04-42D5-BE54-E11FCA640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cs typeface="Arial"/>
              </a:rPr>
              <a:t>BOJA I MIRIS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0E4413F-06F0-4A7E-A816-6CE923579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70" indent="-344170"/>
            <a:r>
              <a:rPr lang="hr-HR" dirty="0">
                <a:ea typeface="+mn-lt"/>
                <a:cs typeface="+mn-lt"/>
              </a:rPr>
              <a:t>Čista voda je bezbojna, prozirna i bez mirisa</a:t>
            </a:r>
            <a:endParaRPr lang="sr-Latn-RS" dirty="0"/>
          </a:p>
          <a:p>
            <a:pPr marL="344170" indent="-344170"/>
            <a:r>
              <a:rPr lang="hr-HR" dirty="0">
                <a:ea typeface="+mn-lt"/>
                <a:cs typeface="+mn-lt"/>
              </a:rPr>
              <a:t>Onečišćene vode mogu biti neugodna mirisa i različitih boja</a:t>
            </a:r>
            <a:endParaRPr lang="hr-HR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0646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18AC57-919F-4462-AA72-75B7B9358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cs typeface="Arial"/>
              </a:rPr>
              <a:t>KISELOST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6F9201D-7357-4CD1-94EC-E072FCC91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70" indent="-344170"/>
            <a:r>
              <a:rPr lang="hr-HR" dirty="0">
                <a:ea typeface="+mn-lt"/>
                <a:cs typeface="+mn-lt"/>
              </a:rPr>
              <a:t>lužnate ili kisele otopine -&gt; indikator</a:t>
            </a:r>
          </a:p>
          <a:p>
            <a:pPr marL="344170" indent="-344170"/>
            <a:r>
              <a:rPr lang="hr-HR" dirty="0">
                <a:ea typeface="+mn-lt"/>
                <a:cs typeface="+mn-lt"/>
              </a:rPr>
              <a:t>ovisi o otopljenim tvarima</a:t>
            </a:r>
            <a:endParaRPr lang="hr-HR" dirty="0"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663255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F6DC6E0-DB2B-4AAE-9C76-F37ED6493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cs typeface="Arial"/>
              </a:rPr>
              <a:t>TEMPERATURA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D3B0D3F-C572-45F9-8506-083AEE375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70" indent="-344170"/>
            <a:r>
              <a:rPr lang="hr-HR" dirty="0">
                <a:ea typeface="+mn-lt"/>
                <a:cs typeface="+mn-lt"/>
              </a:rPr>
              <a:t>Mijenja se ovisno o godišnjem dobu i temperaturi zraka</a:t>
            </a:r>
          </a:p>
          <a:p>
            <a:pPr marL="344170" indent="-344170"/>
            <a:r>
              <a:rPr lang="hr-HR" dirty="0">
                <a:ea typeface="+mn-lt"/>
                <a:cs typeface="+mn-lt"/>
              </a:rPr>
              <a:t>Brzina promjene temperature vode ovisi o njezinoj dubini</a:t>
            </a:r>
            <a:endParaRPr lang="hr-HR" dirty="0"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496808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60DE94D-5D01-4E73-8DC8-0F8B3FF28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cs typeface="Arial"/>
              </a:rPr>
              <a:t>PROZIRNOST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2E4F955-2FFE-4B05-B601-6268335C5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70" indent="-344170"/>
            <a:r>
              <a:rPr lang="hr-HR" dirty="0">
                <a:ea typeface="+mn-lt"/>
                <a:cs typeface="+mn-lt"/>
              </a:rPr>
              <a:t>Ovisi o dubini do koje prodire svjetlost</a:t>
            </a:r>
          </a:p>
          <a:p>
            <a:pPr marL="344170" indent="-344170"/>
            <a:r>
              <a:rPr lang="hr-HR" dirty="0">
                <a:ea typeface="+mn-lt"/>
                <a:cs typeface="+mn-lt"/>
              </a:rPr>
              <a:t>Mora i oceani najviše do 200 m</a:t>
            </a:r>
          </a:p>
          <a:p>
            <a:pPr marL="344170" indent="-344170"/>
            <a:r>
              <a:rPr lang="hr-HR" dirty="0">
                <a:ea typeface="+mn-lt"/>
                <a:cs typeface="+mn-lt"/>
              </a:rPr>
              <a:t>Plitke kopnene vode do dna</a:t>
            </a:r>
            <a:endParaRPr lang="hr-HR" dirty="0"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816017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80F872B-65DA-419C-9596-7A7C3C59C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cs typeface="Arial"/>
              </a:rPr>
              <a:t>GUSTOĆA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40A52D4-0B9F-44A3-89D1-40004421E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70" indent="-344170"/>
            <a:r>
              <a:rPr lang="hr-HR" dirty="0">
                <a:ea typeface="+mn-lt"/>
                <a:cs typeface="+mn-lt"/>
              </a:rPr>
              <a:t>Ovisi o temperaturi</a:t>
            </a:r>
          </a:p>
          <a:p>
            <a:pPr marL="344170" indent="-344170"/>
            <a:r>
              <a:rPr lang="hr-HR" dirty="0">
                <a:ea typeface="+mn-lt"/>
                <a:cs typeface="+mn-lt"/>
              </a:rPr>
              <a:t>Najveća gustoća vode pri 4 °C</a:t>
            </a:r>
          </a:p>
          <a:p>
            <a:pPr marL="344170" indent="-344170"/>
            <a:r>
              <a:rPr lang="hr-HR" dirty="0">
                <a:ea typeface="+mn-lt"/>
                <a:cs typeface="+mn-lt"/>
              </a:rPr>
              <a:t>Led je manje gustoće od vode, pluta na površini</a:t>
            </a:r>
          </a:p>
          <a:p>
            <a:pPr marL="344170" indent="-344170"/>
            <a:r>
              <a:rPr lang="hr-HR" dirty="0">
                <a:ea typeface="+mn-lt"/>
                <a:cs typeface="+mn-lt"/>
              </a:rPr>
              <a:t>Ovisi o količini otopljenih tvari</a:t>
            </a:r>
          </a:p>
          <a:p>
            <a:pPr marL="344170" indent="-344170"/>
            <a:r>
              <a:rPr lang="hr-HR" dirty="0">
                <a:ea typeface="+mn-lt"/>
                <a:cs typeface="+mn-lt"/>
              </a:rPr>
              <a:t>- više otopljenih tvari -&gt; veća gustoća (veća gustoća-manja prozirnost)</a:t>
            </a:r>
          </a:p>
        </p:txBody>
      </p:sp>
    </p:spTree>
    <p:extLst>
      <p:ext uri="{BB962C8B-B14F-4D97-AF65-F5344CB8AC3E}">
        <p14:creationId xmlns:p14="http://schemas.microsoft.com/office/powerpoint/2010/main" val="20540416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0</TotalTime>
  <Words>267</Words>
  <Application>Microsoft Office PowerPoint</Application>
  <PresentationFormat>Widescreen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MS Shell Dlg 2</vt:lpstr>
      <vt:lpstr>Wingdings</vt:lpstr>
      <vt:lpstr>Wingdings 3</vt:lpstr>
      <vt:lpstr>Madison</vt:lpstr>
      <vt:lpstr>ŽIVOTNI UVJETI U VODI</vt:lpstr>
      <vt:lpstr>Napomena:</vt:lpstr>
      <vt:lpstr>VODA-OTAPA PLINOVE I MINERALNE TVARI</vt:lpstr>
      <vt:lpstr>SVOJSTVA VODE</vt:lpstr>
      <vt:lpstr>BOJA I MIRIS</vt:lpstr>
      <vt:lpstr>KISELOST</vt:lpstr>
      <vt:lpstr>TEMPERATURA</vt:lpstr>
      <vt:lpstr>PROZIRNOST</vt:lpstr>
      <vt:lpstr>GUSTOĆA</vt:lpstr>
      <vt:lpstr>POVRŠINSKA NAPETOST</vt:lpstr>
      <vt:lpstr>GIBANJE VODE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Josip</dc:creator>
  <cp:lastModifiedBy>Operator</cp:lastModifiedBy>
  <cp:revision>189</cp:revision>
  <dcterms:created xsi:type="dcterms:W3CDTF">2020-03-20T15:06:50Z</dcterms:created>
  <dcterms:modified xsi:type="dcterms:W3CDTF">2020-03-23T14:24:09Z</dcterms:modified>
</cp:coreProperties>
</file>